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4" r:id="rId2"/>
  </p:sldMasterIdLst>
  <p:notesMasterIdLst>
    <p:notesMasterId r:id="rId41"/>
  </p:notesMasterIdLst>
  <p:sldIdLst>
    <p:sldId id="284" r:id="rId3"/>
    <p:sldId id="256" r:id="rId4"/>
    <p:sldId id="259" r:id="rId5"/>
    <p:sldId id="314" r:id="rId6"/>
    <p:sldId id="258" r:id="rId7"/>
    <p:sldId id="260" r:id="rId8"/>
    <p:sldId id="308" r:id="rId9"/>
    <p:sldId id="261" r:id="rId10"/>
    <p:sldId id="262" r:id="rId11"/>
    <p:sldId id="263" r:id="rId12"/>
    <p:sldId id="264" r:id="rId13"/>
    <p:sldId id="266" r:id="rId14"/>
    <p:sldId id="268" r:id="rId15"/>
    <p:sldId id="269" r:id="rId16"/>
    <p:sldId id="271" r:id="rId17"/>
    <p:sldId id="272" r:id="rId18"/>
    <p:sldId id="274" r:id="rId19"/>
    <p:sldId id="288" r:id="rId20"/>
    <p:sldId id="315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29" r:id="rId34"/>
    <p:sldId id="331" r:id="rId35"/>
    <p:sldId id="332" r:id="rId36"/>
    <p:sldId id="333" r:id="rId37"/>
    <p:sldId id="334" r:id="rId38"/>
    <p:sldId id="335" r:id="rId39"/>
    <p:sldId id="330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79;&#1072;&#1073;&#1086;&#1083;&#1077;&#1074;&#1072;&#1077;&#1084;&#1086;&#1089;&#1090;&#1100;%20&#1089;&#1080;&#1092;&#1080;&#1083;&#1080;&#1089;&#1086;&#1084;%20&#1089;%201991%20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&#1079;&#1072;&#1073;&#1086;&#1083;&#1077;&#1074;&#1072;&#1077;&#1084;&#1086;&#1089;&#1090;&#1100;%20&#1089;&#1080;&#1092;&#1080;&#1083;&#1080;&#1089;&#1086;&#1084;%20&#1089;%20199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79;&#1072;&#1073;&#1086;&#1083;&#1077;&#1074;&#1072;&#1077;&#1084;&#1086;&#1089;&#1090;&#1100;%20&#1089;&#1080;&#1092;&#1080;&#1083;&#1080;&#1089;&#1086;&#1084;%20&#1089;%201991%2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317460317460353E-2"/>
          <c:y val="8.3932853717026495E-2"/>
          <c:w val="0.553968253968254"/>
          <c:h val="0.8369304556354919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511">
              <a:solidFill>
                <a:schemeClr val="tx1"/>
              </a:solidFill>
              <a:prstDash val="solid"/>
            </a:ln>
          </c:spPr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51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B6A3-468F-BBEB-DB9B82CAFC92}"/>
              </c:ext>
            </c:extLst>
          </c:dPt>
          <c:cat>
            <c:strRef>
              <c:f>Sheet1!$B$1:$C$1</c:f>
              <c:strCache>
                <c:ptCount val="2"/>
                <c:pt idx="0">
                  <c:v>иппп</c:v>
                </c:pt>
                <c:pt idx="1">
                  <c:v>венерические болезни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A3-468F-BBEB-DB9B82CAFC9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2511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251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B6A3-468F-BBEB-DB9B82CAFC92}"/>
              </c:ext>
            </c:extLst>
          </c:dPt>
          <c:cat>
            <c:strRef>
              <c:f>Sheet1!$B$1:$C$1</c:f>
              <c:strCache>
                <c:ptCount val="2"/>
                <c:pt idx="0">
                  <c:v>иппп</c:v>
                </c:pt>
                <c:pt idx="1">
                  <c:v>венерические болезни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3-B6A3-468F-BBEB-DB9B82CAF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023">
          <a:noFill/>
        </a:ln>
      </c:spPr>
    </c:plotArea>
    <c:legend>
      <c:legendPos val="r"/>
      <c:layout>
        <c:manualLayout>
          <c:xMode val="edge"/>
          <c:yMode val="edge"/>
          <c:x val="0.67301587301587396"/>
          <c:y val="0.34772182254196649"/>
          <c:w val="0.32063492063492083"/>
          <c:h val="0.30455635491606731"/>
        </c:manualLayout>
      </c:layout>
      <c:overlay val="0"/>
      <c:spPr>
        <a:noFill/>
        <a:ln w="3128">
          <a:solidFill>
            <a:schemeClr val="tx1"/>
          </a:solidFill>
          <a:prstDash val="solid"/>
        </a:ln>
      </c:spPr>
      <c:txPr>
        <a:bodyPr/>
        <a:lstStyle/>
        <a:p>
          <a:pPr>
            <a:defRPr sz="163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7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73935337815695"/>
          <c:y val="4.2113356454907873E-2"/>
          <c:w val="0.8538231346376286"/>
          <c:h val="0.83396274834939899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Лист2!$C$164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Лист2!$C$165:$C$190</c:f>
              <c:numCache>
                <c:formatCode>0.00</c:formatCode>
                <c:ptCount val="26"/>
                <c:pt idx="0">
                  <c:v>0</c:v>
                </c:pt>
                <c:pt idx="1">
                  <c:v>5.959120433823975E-2</c:v>
                </c:pt>
                <c:pt idx="2">
                  <c:v>0.11856770215793219</c:v>
                </c:pt>
                <c:pt idx="3">
                  <c:v>0.17716884190633686</c:v>
                </c:pt>
                <c:pt idx="4">
                  <c:v>0.76569678407350761</c:v>
                </c:pt>
                <c:pt idx="5">
                  <c:v>1.4082027812004918</c:v>
                </c:pt>
                <c:pt idx="6">
                  <c:v>0.41241972544629701</c:v>
                </c:pt>
                <c:pt idx="7">
                  <c:v>0.46789098140133351</c:v>
                </c:pt>
                <c:pt idx="8">
                  <c:v>0.5225267069205759</c:v>
                </c:pt>
                <c:pt idx="9">
                  <c:v>0.23621117278847303</c:v>
                </c:pt>
                <c:pt idx="10">
                  <c:v>0.52972336668628661</c:v>
                </c:pt>
                <c:pt idx="11">
                  <c:v>0.29161320424588832</c:v>
                </c:pt>
                <c:pt idx="12">
                  <c:v>0.17303033798592704</c:v>
                </c:pt>
                <c:pt idx="13">
                  <c:v>0.11475127660795226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5.4238759017193723E-2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59-42B0-AF80-0B27163A01E4}"/>
            </c:ext>
          </c:extLst>
        </c:ser>
        <c:ser>
          <c:idx val="1"/>
          <c:order val="1"/>
          <c:tx>
            <c:strRef>
              <c:f>Лист2!$D$164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Лист2!$D$165:$D$190</c:f>
              <c:numCache>
                <c:formatCode>0.00</c:formatCode>
                <c:ptCount val="26"/>
                <c:pt idx="0">
                  <c:v>0.12040214315814822</c:v>
                </c:pt>
                <c:pt idx="1">
                  <c:v>0.77468565639711717</c:v>
                </c:pt>
                <c:pt idx="2">
                  <c:v>3.1420441071852028</c:v>
                </c:pt>
                <c:pt idx="3">
                  <c:v>6.3190220279926814</c:v>
                </c:pt>
                <c:pt idx="4">
                  <c:v>12.604547060902346</c:v>
                </c:pt>
                <c:pt idx="5">
                  <c:v>10.561520859003707</c:v>
                </c:pt>
                <c:pt idx="6">
                  <c:v>6.5397985035055726</c:v>
                </c:pt>
                <c:pt idx="7">
                  <c:v>4.2695052052871683</c:v>
                </c:pt>
                <c:pt idx="8">
                  <c:v>4.1802136553646116</c:v>
                </c:pt>
                <c:pt idx="9">
                  <c:v>2.7754812802645588</c:v>
                </c:pt>
                <c:pt idx="10">
                  <c:v>2.7663331371394952</c:v>
                </c:pt>
                <c:pt idx="11">
                  <c:v>1.8080018663245081</c:v>
                </c:pt>
                <c:pt idx="12">
                  <c:v>1.0958588072442035</c:v>
                </c:pt>
                <c:pt idx="13">
                  <c:v>1.1475127660795239</c:v>
                </c:pt>
                <c:pt idx="14">
                  <c:v>0.62728102189781021</c:v>
                </c:pt>
                <c:pt idx="15">
                  <c:v>0.33679483581251785</c:v>
                </c:pt>
                <c:pt idx="16">
                  <c:v>0.16610375948175618</c:v>
                </c:pt>
                <c:pt idx="17">
                  <c:v>5.5087313391725894E-2</c:v>
                </c:pt>
                <c:pt idx="18">
                  <c:v>0.10847751803438738</c:v>
                </c:pt>
                <c:pt idx="19">
                  <c:v>5.4238759017193723E-2</c:v>
                </c:pt>
                <c:pt idx="20">
                  <c:v>0</c:v>
                </c:pt>
                <c:pt idx="21">
                  <c:v>0</c:v>
                </c:pt>
                <c:pt idx="22">
                  <c:v>5.2603892688058873E-2</c:v>
                </c:pt>
                <c:pt idx="23">
                  <c:v>0</c:v>
                </c:pt>
                <c:pt idx="24">
                  <c:v>0</c:v>
                </c:pt>
                <c:pt idx="25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59-42B0-AF80-0B27163A01E4}"/>
            </c:ext>
          </c:extLst>
        </c:ser>
        <c:ser>
          <c:idx val="2"/>
          <c:order val="2"/>
          <c:tx>
            <c:strRef>
              <c:f>Лист2!$E$164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Лист2!$E$165:$E$190</c:f>
              <c:numCache>
                <c:formatCode>0.00</c:formatCode>
                <c:ptCount val="26"/>
                <c:pt idx="0">
                  <c:v>0.36120642947444503</c:v>
                </c:pt>
                <c:pt idx="1">
                  <c:v>1.1322328824265548</c:v>
                </c:pt>
                <c:pt idx="2">
                  <c:v>4.1498695755276307</c:v>
                </c:pt>
                <c:pt idx="3">
                  <c:v>11.929368688359999</c:v>
                </c:pt>
                <c:pt idx="4">
                  <c:v>18.435622570385149</c:v>
                </c:pt>
                <c:pt idx="5">
                  <c:v>18.013260576189627</c:v>
                </c:pt>
                <c:pt idx="6">
                  <c:v>13.2563483179167</c:v>
                </c:pt>
                <c:pt idx="7">
                  <c:v>8.8314422739501701</c:v>
                </c:pt>
                <c:pt idx="8">
                  <c:v>6.0961449140733874</c:v>
                </c:pt>
                <c:pt idx="9">
                  <c:v>4.428959489783872</c:v>
                </c:pt>
                <c:pt idx="10">
                  <c:v>3.9434961742201287</c:v>
                </c:pt>
                <c:pt idx="11">
                  <c:v>3.4410358101014813</c:v>
                </c:pt>
                <c:pt idx="12">
                  <c:v>2.5954550697889003</c:v>
                </c:pt>
                <c:pt idx="13">
                  <c:v>1.7212691491192826</c:v>
                </c:pt>
                <c:pt idx="14">
                  <c:v>1.1405109489051106</c:v>
                </c:pt>
                <c:pt idx="15">
                  <c:v>0.72972214426045467</c:v>
                </c:pt>
                <c:pt idx="16">
                  <c:v>0.22147167930900818</c:v>
                </c:pt>
                <c:pt idx="17">
                  <c:v>0.11017462678345191</c:v>
                </c:pt>
                <c:pt idx="18">
                  <c:v>0.16271627705158109</c:v>
                </c:pt>
                <c:pt idx="19">
                  <c:v>5.4238759017193723E-2</c:v>
                </c:pt>
                <c:pt idx="20">
                  <c:v>0.10729038141730601</c:v>
                </c:pt>
                <c:pt idx="21">
                  <c:v>0</c:v>
                </c:pt>
                <c:pt idx="22">
                  <c:v>0.10520778537611798</c:v>
                </c:pt>
                <c:pt idx="23">
                  <c:v>5.2034550941825443E-2</c:v>
                </c:pt>
                <c:pt idx="24">
                  <c:v>5.1308363263211899E-2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159-42B0-AF80-0B27163A01E4}"/>
            </c:ext>
          </c:extLst>
        </c:ser>
        <c:ser>
          <c:idx val="3"/>
          <c:order val="3"/>
          <c:tx>
            <c:strRef>
              <c:f>Лист2!$F$164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Лист2!$F$165:$F$190</c:f>
              <c:numCache>
                <c:formatCode>0.00</c:formatCode>
                <c:ptCount val="26"/>
                <c:pt idx="0">
                  <c:v>1.5050267894768519</c:v>
                </c:pt>
                <c:pt idx="1">
                  <c:v>3.5754722602943807</c:v>
                </c:pt>
                <c:pt idx="2">
                  <c:v>10.789660896371828</c:v>
                </c:pt>
                <c:pt idx="3">
                  <c:v>30.94549105297347</c:v>
                </c:pt>
                <c:pt idx="4">
                  <c:v>63.258334314995949</c:v>
                </c:pt>
                <c:pt idx="5">
                  <c:v>72.991844158892206</c:v>
                </c:pt>
                <c:pt idx="6">
                  <c:v>43.12731986095568</c:v>
                </c:pt>
                <c:pt idx="7">
                  <c:v>29.30167271025854</c:v>
                </c:pt>
                <c:pt idx="8">
                  <c:v>21.655829075708297</c:v>
                </c:pt>
                <c:pt idx="9">
                  <c:v>11.220030707452461</c:v>
                </c:pt>
                <c:pt idx="10">
                  <c:v>14.596821659799883</c:v>
                </c:pt>
                <c:pt idx="11">
                  <c:v>11.139624402192931</c:v>
                </c:pt>
                <c:pt idx="12">
                  <c:v>9.2859614719113956</c:v>
                </c:pt>
                <c:pt idx="13">
                  <c:v>5.7949394687015854</c:v>
                </c:pt>
                <c:pt idx="14">
                  <c:v>3.8207116788321205</c:v>
                </c:pt>
                <c:pt idx="15">
                  <c:v>3.0872859949480778</c:v>
                </c:pt>
                <c:pt idx="16">
                  <c:v>1.5503017551630578</c:v>
                </c:pt>
                <c:pt idx="17">
                  <c:v>1.6526194017517783</c:v>
                </c:pt>
                <c:pt idx="18">
                  <c:v>1.1932526983782621</c:v>
                </c:pt>
                <c:pt idx="19">
                  <c:v>0.65086510820632471</c:v>
                </c:pt>
                <c:pt idx="20">
                  <c:v>0.80467786062979541</c:v>
                </c:pt>
                <c:pt idx="21">
                  <c:v>0.42438066946050668</c:v>
                </c:pt>
                <c:pt idx="22">
                  <c:v>0.84166228300894252</c:v>
                </c:pt>
                <c:pt idx="23">
                  <c:v>0.5723800603600796</c:v>
                </c:pt>
                <c:pt idx="24">
                  <c:v>0.25654181631605955</c:v>
                </c:pt>
                <c:pt idx="25">
                  <c:v>0.40820491886927274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159-42B0-AF80-0B27163A01E4}"/>
            </c:ext>
          </c:extLst>
        </c:ser>
        <c:ser>
          <c:idx val="4"/>
          <c:order val="4"/>
          <c:tx>
            <c:strRef>
              <c:f>Лист2!$G$164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Лист2!$G$165:$G$190</c:f>
              <c:numCache>
                <c:formatCode>0.00</c:formatCode>
                <c:ptCount val="26"/>
                <c:pt idx="0">
                  <c:v>0.541809644211667</c:v>
                </c:pt>
                <c:pt idx="1">
                  <c:v>1.1918240867647936</c:v>
                </c:pt>
                <c:pt idx="2">
                  <c:v>4.3870049798434838</c:v>
                </c:pt>
                <c:pt idx="3">
                  <c:v>11.870312407724562</c:v>
                </c:pt>
                <c:pt idx="4">
                  <c:v>27.97738249499352</c:v>
                </c:pt>
                <c:pt idx="5">
                  <c:v>30.921786070527457</c:v>
                </c:pt>
                <c:pt idx="6">
                  <c:v>27.396453190361143</c:v>
                </c:pt>
                <c:pt idx="7">
                  <c:v>18.657152883378174</c:v>
                </c:pt>
                <c:pt idx="8">
                  <c:v>12.482582443102658</c:v>
                </c:pt>
                <c:pt idx="9">
                  <c:v>11.220030707452461</c:v>
                </c:pt>
                <c:pt idx="10">
                  <c:v>9.1818716892289505</c:v>
                </c:pt>
                <c:pt idx="11">
                  <c:v>5.8905867257669371</c:v>
                </c:pt>
                <c:pt idx="12">
                  <c:v>4.671819125620031</c:v>
                </c:pt>
                <c:pt idx="13">
                  <c:v>2.2950255321590447</c:v>
                </c:pt>
                <c:pt idx="14">
                  <c:v>1.8248175182481761</c:v>
                </c:pt>
                <c:pt idx="15">
                  <c:v>2.1891664327813642</c:v>
                </c:pt>
                <c:pt idx="16">
                  <c:v>0.94125463706328616</c:v>
                </c:pt>
                <c:pt idx="17">
                  <c:v>0.99157164105106543</c:v>
                </c:pt>
                <c:pt idx="18">
                  <c:v>0.86782014427509968</c:v>
                </c:pt>
                <c:pt idx="19">
                  <c:v>0.75934262624071225</c:v>
                </c:pt>
                <c:pt idx="20">
                  <c:v>0.64374228850383652</c:v>
                </c:pt>
                <c:pt idx="21">
                  <c:v>0.84876133892101213</c:v>
                </c:pt>
                <c:pt idx="22">
                  <c:v>1.2624934245134141</c:v>
                </c:pt>
                <c:pt idx="23">
                  <c:v>1.2488292226038078</c:v>
                </c:pt>
                <c:pt idx="24">
                  <c:v>0.87224217547460225</c:v>
                </c:pt>
                <c:pt idx="25">
                  <c:v>0.91846106745586287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59-42B0-AF80-0B27163A01E4}"/>
            </c:ext>
          </c:extLst>
        </c:ser>
        <c:ser>
          <c:idx val="5"/>
          <c:order val="5"/>
          <c:tx>
            <c:strRef>
              <c:f>Лист2!$H$164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Лист2!$H$165:$H$190</c:f>
              <c:numCache>
                <c:formatCode>0.00</c:formatCode>
                <c:ptCount val="26"/>
                <c:pt idx="0">
                  <c:v>0.36120642947444503</c:v>
                </c:pt>
                <c:pt idx="1">
                  <c:v>0.35754722602943806</c:v>
                </c:pt>
                <c:pt idx="2">
                  <c:v>2.4899217453165807</c:v>
                </c:pt>
                <c:pt idx="3">
                  <c:v>4.252052205752082</c:v>
                </c:pt>
                <c:pt idx="4">
                  <c:v>11.249852750618448</c:v>
                </c:pt>
                <c:pt idx="5">
                  <c:v>20.008214516223653</c:v>
                </c:pt>
                <c:pt idx="6">
                  <c:v>17.085960054203728</c:v>
                </c:pt>
                <c:pt idx="7">
                  <c:v>13.919756696689689</c:v>
                </c:pt>
                <c:pt idx="8">
                  <c:v>10.566651184393868</c:v>
                </c:pt>
                <c:pt idx="9">
                  <c:v>8.5036022203850248</c:v>
                </c:pt>
                <c:pt idx="10">
                  <c:v>8.1224249558563866</c:v>
                </c:pt>
                <c:pt idx="11">
                  <c:v>5.7739414440685914</c:v>
                </c:pt>
                <c:pt idx="12">
                  <c:v>4.2104048909908878</c:v>
                </c:pt>
                <c:pt idx="13">
                  <c:v>2.8687819151988068</c:v>
                </c:pt>
                <c:pt idx="14">
                  <c:v>2.1669708029197081</c:v>
                </c:pt>
                <c:pt idx="15">
                  <c:v>2.3014313780522042</c:v>
                </c:pt>
                <c:pt idx="16">
                  <c:v>1.3288300758540499</c:v>
                </c:pt>
                <c:pt idx="17">
                  <c:v>1.3220955214014227</c:v>
                </c:pt>
                <c:pt idx="18">
                  <c:v>1.1932526983782621</c:v>
                </c:pt>
                <c:pt idx="19">
                  <c:v>1.0847751803438741</c:v>
                </c:pt>
                <c:pt idx="20">
                  <c:v>1.1801941955903654</c:v>
                </c:pt>
                <c:pt idx="21">
                  <c:v>0.63657100419075963</c:v>
                </c:pt>
                <c:pt idx="22">
                  <c:v>1.2098895318253551</c:v>
                </c:pt>
                <c:pt idx="23">
                  <c:v>0.78051826412738057</c:v>
                </c:pt>
                <c:pt idx="24">
                  <c:v>1.4366341713699322</c:v>
                </c:pt>
                <c:pt idx="25">
                  <c:v>0.7653842228798865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159-42B0-AF80-0B27163A0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170560"/>
        <c:axId val="119172480"/>
      </c:lineChart>
      <c:catAx>
        <c:axId val="1191705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9172480"/>
        <c:crosses val="autoZero"/>
        <c:auto val="1"/>
        <c:lblAlgn val="ctr"/>
        <c:lblOffset val="100"/>
        <c:noMultiLvlLbl val="0"/>
      </c:catAx>
      <c:valAx>
        <c:axId val="11917248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19170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944226237234853"/>
          <c:y val="7.4368155396417586E-3"/>
          <c:w val="0.28427336999214492"/>
          <c:h val="0.3905101323922735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02603641216699"/>
          <c:y val="1.96143637213992E-2"/>
          <c:w val="0.8839739635878332"/>
          <c:h val="0.86931830835919854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Лист2!$C$195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Лист2!$C$196:$C$206</c:f>
              <c:numCache>
                <c:formatCode>General</c:formatCode>
                <c:ptCount val="11"/>
                <c:pt idx="10" formatCode="0.00">
                  <c:v>5.6132472635419588E-2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A7-444A-829E-A630EEEB7F86}"/>
            </c:ext>
          </c:extLst>
        </c:ser>
        <c:ser>
          <c:idx val="1"/>
          <c:order val="1"/>
          <c:tx>
            <c:strRef>
              <c:f>Лист2!$D$195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Лист2!$D$196:$D$206</c:f>
              <c:numCache>
                <c:formatCode>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5.3645190708652875E-2</c:v>
                </c:pt>
                <c:pt idx="6">
                  <c:v>0</c:v>
                </c:pt>
                <c:pt idx="7">
                  <c:v>5.2603892688058873E-2</c:v>
                </c:pt>
                <c:pt idx="8">
                  <c:v>5.2034550941825443E-2</c:v>
                </c:pt>
                <c:pt idx="9">
                  <c:v>5.1308363263211899E-2</c:v>
                </c:pt>
                <c:pt idx="10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A7-444A-829E-A630EEEB7F86}"/>
            </c:ext>
          </c:extLst>
        </c:ser>
        <c:ser>
          <c:idx val="2"/>
          <c:order val="2"/>
          <c:tx>
            <c:strRef>
              <c:f>Лист2!$E$195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Лист2!$E$196:$E$206</c:f>
              <c:numCache>
                <c:formatCode>0.00</c:formatCode>
                <c:ptCount val="11"/>
                <c:pt idx="0">
                  <c:v>0</c:v>
                </c:pt>
                <c:pt idx="1">
                  <c:v>0.11073583965450418</c:v>
                </c:pt>
                <c:pt idx="2">
                  <c:v>0</c:v>
                </c:pt>
                <c:pt idx="3">
                  <c:v>5.4238759017193723E-2</c:v>
                </c:pt>
                <c:pt idx="4">
                  <c:v>0.16271627705158109</c:v>
                </c:pt>
                <c:pt idx="5">
                  <c:v>0.37551633496057107</c:v>
                </c:pt>
                <c:pt idx="6">
                  <c:v>5.3047583682563258E-2</c:v>
                </c:pt>
                <c:pt idx="7">
                  <c:v>0.10520778537611798</c:v>
                </c:pt>
                <c:pt idx="8">
                  <c:v>5.2034550941825443E-2</c:v>
                </c:pt>
                <c:pt idx="9">
                  <c:v>0</c:v>
                </c:pt>
                <c:pt idx="10">
                  <c:v>5.1025614858659092E-2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A7-444A-829E-A630EEEB7F86}"/>
            </c:ext>
          </c:extLst>
        </c:ser>
        <c:ser>
          <c:idx val="3"/>
          <c:order val="3"/>
          <c:tx>
            <c:strRef>
              <c:f>Лист2!$F$195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Лист2!$F$196:$F$206</c:f>
              <c:numCache>
                <c:formatCode>0.00</c:formatCode>
                <c:ptCount val="11"/>
                <c:pt idx="0">
                  <c:v>3.3118158854897524</c:v>
                </c:pt>
                <c:pt idx="1">
                  <c:v>1.5503017551630578</c:v>
                </c:pt>
                <c:pt idx="2">
                  <c:v>1.7627940285352286</c:v>
                </c:pt>
                <c:pt idx="3">
                  <c:v>1.3559689754298418</c:v>
                </c:pt>
                <c:pt idx="4">
                  <c:v>1.0305364213266801</c:v>
                </c:pt>
                <c:pt idx="5">
                  <c:v>1.5557105305509362</c:v>
                </c:pt>
                <c:pt idx="6">
                  <c:v>0.9018089226035767</c:v>
                </c:pt>
                <c:pt idx="7">
                  <c:v>0.68385060494476591</c:v>
                </c:pt>
                <c:pt idx="8">
                  <c:v>0.3642418565927773</c:v>
                </c:pt>
                <c:pt idx="9">
                  <c:v>0.56439199589533096</c:v>
                </c:pt>
                <c:pt idx="10">
                  <c:v>0.81640983773854536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9A7-444A-829E-A630EEEB7F86}"/>
            </c:ext>
          </c:extLst>
        </c:ser>
        <c:ser>
          <c:idx val="4"/>
          <c:order val="4"/>
          <c:tx>
            <c:strRef>
              <c:f>Лист2!$G$195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Лист2!$G$196:$G$206</c:f>
              <c:numCache>
                <c:formatCode>0.00</c:formatCode>
                <c:ptCount val="11"/>
                <c:pt idx="0">
                  <c:v>2.5820937412293046</c:v>
                </c:pt>
                <c:pt idx="1">
                  <c:v>1.107358396545042</c:v>
                </c:pt>
                <c:pt idx="2">
                  <c:v>0.93648432765934009</c:v>
                </c:pt>
                <c:pt idx="3">
                  <c:v>1.4644464934642296</c:v>
                </c:pt>
                <c:pt idx="4">
                  <c:v>1.0847751803438741</c:v>
                </c:pt>
                <c:pt idx="5">
                  <c:v>2.1458076283461192</c:v>
                </c:pt>
                <c:pt idx="6">
                  <c:v>0.68961858787332242</c:v>
                </c:pt>
                <c:pt idx="7">
                  <c:v>1.1572856391372961</c:v>
                </c:pt>
                <c:pt idx="8">
                  <c:v>0.83255281506920586</c:v>
                </c:pt>
                <c:pt idx="9">
                  <c:v>0.87224217547460225</c:v>
                </c:pt>
                <c:pt idx="10">
                  <c:v>0.61230737830390869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9A7-444A-829E-A630EEEB7F86}"/>
            </c:ext>
          </c:extLst>
        </c:ser>
        <c:ser>
          <c:idx val="5"/>
          <c:order val="5"/>
          <c:tx>
            <c:strRef>
              <c:f>Лист2!$H$195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Лист2!$B$196:$B$206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Лист2!$H$196:$H$206</c:f>
              <c:numCache>
                <c:formatCode>0.00</c:formatCode>
                <c:ptCount val="11"/>
                <c:pt idx="0">
                  <c:v>3.0872859949480778</c:v>
                </c:pt>
                <c:pt idx="1">
                  <c:v>1.7717734344720668</c:v>
                </c:pt>
                <c:pt idx="2">
                  <c:v>2.8645402963697437</c:v>
                </c:pt>
                <c:pt idx="3">
                  <c:v>1.8441178065845869</c:v>
                </c:pt>
                <c:pt idx="4">
                  <c:v>2.2237891197049411</c:v>
                </c:pt>
                <c:pt idx="5">
                  <c:v>1.8239364840941998</c:v>
                </c:pt>
                <c:pt idx="6">
                  <c:v>1.6975226778420238</c:v>
                </c:pt>
                <c:pt idx="7">
                  <c:v>2.3145712782745944</c:v>
                </c:pt>
                <c:pt idx="8">
                  <c:v>1.3528983244874597</c:v>
                </c:pt>
                <c:pt idx="9">
                  <c:v>1.2827090815802975</c:v>
                </c:pt>
                <c:pt idx="10">
                  <c:v>1.07153791203184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9A7-444A-829E-A630EEEB7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119232"/>
        <c:axId val="119141888"/>
      </c:lineChart>
      <c:catAx>
        <c:axId val="119119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9141888"/>
        <c:crosses val="autoZero"/>
        <c:auto val="1"/>
        <c:lblAlgn val="ctr"/>
        <c:lblOffset val="100"/>
        <c:noMultiLvlLbl val="0"/>
      </c:catAx>
      <c:valAx>
        <c:axId val="11914188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0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#,##0.0" sourceLinked="0"/>
        <c:majorTickMark val="out"/>
        <c:minorTickMark val="none"/>
        <c:tickLblPos val="nextTo"/>
        <c:crossAx val="119119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300190906910556"/>
          <c:y val="0"/>
          <c:w val="0.51699809093089477"/>
          <c:h val="0.3358697214680379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34286297480685"/>
          <c:y val="3.5685072816762579E-2"/>
          <c:w val="0.88065713702519366"/>
          <c:h val="0.83396274834939899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Лист2!$C$211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Лист2!$C$212:$C$222</c:f>
              <c:numCache>
                <c:formatCode>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5.4238759017193723E-2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5.2034550941825443E-2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C0-4760-AFFE-C838D624D72F}"/>
            </c:ext>
          </c:extLst>
        </c:ser>
        <c:ser>
          <c:idx val="1"/>
          <c:order val="1"/>
          <c:tx>
            <c:strRef>
              <c:f>Лист2!$D$211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Лист2!$D$212:$D$222</c:f>
              <c:numCache>
                <c:formatCode>0.00</c:formatCode>
                <c:ptCount val="11"/>
                <c:pt idx="0">
                  <c:v>0.33679483581251785</c:v>
                </c:pt>
                <c:pt idx="1">
                  <c:v>0.16610375948175618</c:v>
                </c:pt>
                <c:pt idx="2">
                  <c:v>5.5087313391725894E-2</c:v>
                </c:pt>
                <c:pt idx="3">
                  <c:v>0.10847751803438738</c:v>
                </c:pt>
                <c:pt idx="4">
                  <c:v>5.4238759017193723E-2</c:v>
                </c:pt>
                <c:pt idx="5">
                  <c:v>0</c:v>
                </c:pt>
                <c:pt idx="6">
                  <c:v>0</c:v>
                </c:pt>
                <c:pt idx="7">
                  <c:v>5.2603892688058873E-2</c:v>
                </c:pt>
                <c:pt idx="8">
                  <c:v>0</c:v>
                </c:pt>
                <c:pt idx="9">
                  <c:v>0</c:v>
                </c:pt>
                <c:pt idx="10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C0-4760-AFFE-C838D624D72F}"/>
            </c:ext>
          </c:extLst>
        </c:ser>
        <c:ser>
          <c:idx val="2"/>
          <c:order val="2"/>
          <c:tx>
            <c:strRef>
              <c:f>Лист2!$E$211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Лист2!$E$212:$E$222</c:f>
              <c:numCache>
                <c:formatCode>0.00</c:formatCode>
                <c:ptCount val="11"/>
                <c:pt idx="0">
                  <c:v>0.72972214426045467</c:v>
                </c:pt>
                <c:pt idx="1">
                  <c:v>0.22147167930900818</c:v>
                </c:pt>
                <c:pt idx="2">
                  <c:v>0.11017462678345191</c:v>
                </c:pt>
                <c:pt idx="3">
                  <c:v>0.16271627705158109</c:v>
                </c:pt>
                <c:pt idx="4">
                  <c:v>5.4238759017193723E-2</c:v>
                </c:pt>
                <c:pt idx="5">
                  <c:v>0.10729038141730601</c:v>
                </c:pt>
                <c:pt idx="6">
                  <c:v>0</c:v>
                </c:pt>
                <c:pt idx="7">
                  <c:v>0.10520778537611798</c:v>
                </c:pt>
                <c:pt idx="8">
                  <c:v>5.2034550941825443E-2</c:v>
                </c:pt>
                <c:pt idx="9">
                  <c:v>5.1308363263211899E-2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C0-4760-AFFE-C838D624D72F}"/>
            </c:ext>
          </c:extLst>
        </c:ser>
        <c:ser>
          <c:idx val="3"/>
          <c:order val="3"/>
          <c:tx>
            <c:strRef>
              <c:f>Лист2!$F$211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Лист2!$F$212:$F$222</c:f>
              <c:numCache>
                <c:formatCode>0.00</c:formatCode>
                <c:ptCount val="11"/>
                <c:pt idx="0">
                  <c:v>3.0872859949480778</c:v>
                </c:pt>
                <c:pt idx="1">
                  <c:v>1.5503017551630578</c:v>
                </c:pt>
                <c:pt idx="2">
                  <c:v>1.6526194017517783</c:v>
                </c:pt>
                <c:pt idx="3">
                  <c:v>1.1932526983782621</c:v>
                </c:pt>
                <c:pt idx="4">
                  <c:v>0.65086510820632471</c:v>
                </c:pt>
                <c:pt idx="5">
                  <c:v>0.80467786062979541</c:v>
                </c:pt>
                <c:pt idx="6">
                  <c:v>0.42438066946050668</c:v>
                </c:pt>
                <c:pt idx="7">
                  <c:v>0.84166228300894252</c:v>
                </c:pt>
                <c:pt idx="8">
                  <c:v>0.5723800603600796</c:v>
                </c:pt>
                <c:pt idx="9">
                  <c:v>0.25654181631605955</c:v>
                </c:pt>
                <c:pt idx="10">
                  <c:v>0.40820491886927274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0C0-4760-AFFE-C838D624D72F}"/>
            </c:ext>
          </c:extLst>
        </c:ser>
        <c:ser>
          <c:idx val="4"/>
          <c:order val="4"/>
          <c:tx>
            <c:strRef>
              <c:f>Лист2!$G$211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Лист2!$G$212:$G$222</c:f>
              <c:numCache>
                <c:formatCode>0.00</c:formatCode>
                <c:ptCount val="11"/>
                <c:pt idx="0">
                  <c:v>2.1891664327813642</c:v>
                </c:pt>
                <c:pt idx="1">
                  <c:v>0.94125463706328616</c:v>
                </c:pt>
                <c:pt idx="2">
                  <c:v>0.99157164105106543</c:v>
                </c:pt>
                <c:pt idx="3">
                  <c:v>0.86782014427509968</c:v>
                </c:pt>
                <c:pt idx="4">
                  <c:v>0.75934262624071225</c:v>
                </c:pt>
                <c:pt idx="5">
                  <c:v>0.64374228850383652</c:v>
                </c:pt>
                <c:pt idx="6">
                  <c:v>0.84876133892101213</c:v>
                </c:pt>
                <c:pt idx="7">
                  <c:v>1.2624934245134141</c:v>
                </c:pt>
                <c:pt idx="8">
                  <c:v>1.2488292226038078</c:v>
                </c:pt>
                <c:pt idx="9">
                  <c:v>0.87224217547460225</c:v>
                </c:pt>
                <c:pt idx="10">
                  <c:v>0.91846106745586287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0C0-4760-AFFE-C838D624D72F}"/>
            </c:ext>
          </c:extLst>
        </c:ser>
        <c:ser>
          <c:idx val="5"/>
          <c:order val="5"/>
          <c:tx>
            <c:strRef>
              <c:f>Лист2!$H$211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Лист2!$B$212:$B$222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Лист2!$H$212:$H$222</c:f>
              <c:numCache>
                <c:formatCode>0.00</c:formatCode>
                <c:ptCount val="11"/>
                <c:pt idx="0">
                  <c:v>2.3014313780522042</c:v>
                </c:pt>
                <c:pt idx="1">
                  <c:v>1.3288300758540499</c:v>
                </c:pt>
                <c:pt idx="2">
                  <c:v>1.3220955214014227</c:v>
                </c:pt>
                <c:pt idx="3">
                  <c:v>1.1932526983782621</c:v>
                </c:pt>
                <c:pt idx="4">
                  <c:v>1.0847751803438741</c:v>
                </c:pt>
                <c:pt idx="5">
                  <c:v>1.1801941955903654</c:v>
                </c:pt>
                <c:pt idx="6">
                  <c:v>0.63657100419075963</c:v>
                </c:pt>
                <c:pt idx="7">
                  <c:v>1.2098895318253551</c:v>
                </c:pt>
                <c:pt idx="8">
                  <c:v>0.78051826412738057</c:v>
                </c:pt>
                <c:pt idx="9">
                  <c:v>1.4366341713699322</c:v>
                </c:pt>
                <c:pt idx="10">
                  <c:v>0.7653842228798865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0C0-4760-AFFE-C838D624D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265152"/>
        <c:axId val="119353344"/>
      </c:lineChart>
      <c:catAx>
        <c:axId val="119265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9353344"/>
        <c:crosses val="autoZero"/>
        <c:auto val="1"/>
        <c:lblAlgn val="ctr"/>
        <c:lblOffset val="100"/>
        <c:noMultiLvlLbl val="0"/>
      </c:catAx>
      <c:valAx>
        <c:axId val="119353344"/>
        <c:scaling>
          <c:orientation val="minMax"/>
        </c:scaling>
        <c:delete val="1"/>
        <c:axPos val="l"/>
        <c:majorGridlines/>
        <c:numFmt formatCode="0.0" sourceLinked="0"/>
        <c:majorTickMark val="out"/>
        <c:minorTickMark val="none"/>
        <c:tickLblPos val="none"/>
        <c:crossAx val="119265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5806755695208168"/>
          <c:y val="0"/>
          <c:w val="0.53564807541241222"/>
          <c:h val="0.3487262887443284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655260334117784E-2"/>
          <c:y val="3.1154032854444458E-2"/>
          <c:w val="0.89295734438526819"/>
          <c:h val="0.84749588098709605"/>
        </c:manualLayout>
      </c:layout>
      <c:lineChart>
        <c:grouping val="standard"/>
        <c:varyColors val="0"/>
        <c:ser>
          <c:idx val="0"/>
          <c:order val="0"/>
          <c:tx>
            <c:strRef>
              <c:f>Лист3!$D$4</c:f>
              <c:strCache>
                <c:ptCount val="1"/>
                <c:pt idx="0">
                  <c:v>сифилис ранний</c:v>
                </c:pt>
              </c:strCache>
            </c:strRef>
          </c:tx>
          <c:marker>
            <c:symbol val="none"/>
          </c:marker>
          <c:cat>
            <c:numRef>
              <c:f>Лист3!$C$5:$C$30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Лист3!$D$5:$D$30</c:f>
              <c:numCache>
                <c:formatCode>0.00</c:formatCode>
                <c:ptCount val="26"/>
                <c:pt idx="0">
                  <c:v>6.8027210884353737</c:v>
                </c:pt>
                <c:pt idx="1">
                  <c:v>14.480662654192253</c:v>
                </c:pt>
                <c:pt idx="2">
                  <c:v>48.375622480436284</c:v>
                </c:pt>
                <c:pt idx="3">
                  <c:v>134.11681332309678</c:v>
                </c:pt>
                <c:pt idx="4">
                  <c:v>262.2216986688656</c:v>
                </c:pt>
                <c:pt idx="5">
                  <c:v>297.77621310802056</c:v>
                </c:pt>
                <c:pt idx="6">
                  <c:v>208.21304424674457</c:v>
                </c:pt>
                <c:pt idx="7">
                  <c:v>148.90630483097453</c:v>
                </c:pt>
                <c:pt idx="8">
                  <c:v>112.28518346493271</c:v>
                </c:pt>
                <c:pt idx="9">
                  <c:v>92.476674146687088</c:v>
                </c:pt>
                <c:pt idx="10">
                  <c:v>79.046497939964681</c:v>
                </c:pt>
                <c:pt idx="11">
                  <c:v>57.039542750495762</c:v>
                </c:pt>
                <c:pt idx="12">
                  <c:v>44.122736186411387</c:v>
                </c:pt>
                <c:pt idx="13">
                  <c:v>27.081301279476726</c:v>
                </c:pt>
                <c:pt idx="14">
                  <c:v>19.331660583941606</c:v>
                </c:pt>
                <c:pt idx="15">
                  <c:v>16.559079427448804</c:v>
                </c:pt>
                <c:pt idx="16">
                  <c:v>8.0283483749515394</c:v>
                </c:pt>
                <c:pt idx="17">
                  <c:v>9.309755963201674</c:v>
                </c:pt>
                <c:pt idx="18">
                  <c:v>7.6476650214243103</c:v>
                </c:pt>
                <c:pt idx="19">
                  <c:v>5.8035472148397274</c:v>
                </c:pt>
                <c:pt idx="20">
                  <c:v>7.2957459363767994</c:v>
                </c:pt>
                <c:pt idx="21">
                  <c:v>4.4029494456527534</c:v>
                </c:pt>
                <c:pt idx="22">
                  <c:v>4.8395581273014203</c:v>
                </c:pt>
                <c:pt idx="23">
                  <c:v>2.8098657508585703</c:v>
                </c:pt>
                <c:pt idx="24">
                  <c:v>2.4628014366341682</c:v>
                </c:pt>
                <c:pt idx="25">
                  <c:v>1.9899989794877042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C6-4FC7-ADB5-CB452B67EF86}"/>
            </c:ext>
          </c:extLst>
        </c:ser>
        <c:ser>
          <c:idx val="1"/>
          <c:order val="1"/>
          <c:tx>
            <c:strRef>
              <c:f>Лист3!$E$4</c:f>
              <c:strCache>
                <c:ptCount val="1"/>
                <c:pt idx="0">
                  <c:v>сифилис поздний</c:v>
                </c:pt>
              </c:strCache>
            </c:strRef>
          </c:tx>
          <c:marker>
            <c:symbol val="none"/>
          </c:marker>
          <c:cat>
            <c:numRef>
              <c:f>Лист3!$C$5:$C$30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Лист3!$E$5:$E$30</c:f>
              <c:numCache>
                <c:formatCode>0.00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5.9056280635445706E-2</c:v>
                </c:pt>
                <c:pt idx="4">
                  <c:v>0.53009777358935095</c:v>
                </c:pt>
                <c:pt idx="5">
                  <c:v>0.70410139060024668</c:v>
                </c:pt>
                <c:pt idx="6">
                  <c:v>0.47133682908148261</c:v>
                </c:pt>
                <c:pt idx="7">
                  <c:v>0.29243186337583393</c:v>
                </c:pt>
                <c:pt idx="8">
                  <c:v>0.17417556897352512</c:v>
                </c:pt>
                <c:pt idx="9">
                  <c:v>0.64958072516830045</c:v>
                </c:pt>
                <c:pt idx="10">
                  <c:v>1.1771630370806356</c:v>
                </c:pt>
                <c:pt idx="11">
                  <c:v>1.5163886620786189</c:v>
                </c:pt>
                <c:pt idx="12">
                  <c:v>0.98050524858691857</c:v>
                </c:pt>
                <c:pt idx="13">
                  <c:v>0.80325893625566591</c:v>
                </c:pt>
                <c:pt idx="14">
                  <c:v>1.3686131386861327</c:v>
                </c:pt>
                <c:pt idx="15">
                  <c:v>1.1226494527083917</c:v>
                </c:pt>
                <c:pt idx="16">
                  <c:v>0.71978295775427714</c:v>
                </c:pt>
                <c:pt idx="17">
                  <c:v>0.44069850713380732</c:v>
                </c:pt>
                <c:pt idx="18">
                  <c:v>0.59662634918913049</c:v>
                </c:pt>
                <c:pt idx="19">
                  <c:v>1.3559689754298418</c:v>
                </c:pt>
                <c:pt idx="20">
                  <c:v>1.4484201491336302</c:v>
                </c:pt>
                <c:pt idx="21">
                  <c:v>0.84876133892101213</c:v>
                </c:pt>
                <c:pt idx="22">
                  <c:v>2.9458179905312987</c:v>
                </c:pt>
                <c:pt idx="23">
                  <c:v>2.6017275470912717</c:v>
                </c:pt>
                <c:pt idx="24">
                  <c:v>2.9245767060030792</c:v>
                </c:pt>
                <c:pt idx="25">
                  <c:v>2.8574344320849066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C6-4FC7-ADB5-CB452B67E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393280"/>
        <c:axId val="119403648"/>
      </c:lineChart>
      <c:catAx>
        <c:axId val="119393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9403648"/>
        <c:crosses val="autoZero"/>
        <c:auto val="1"/>
        <c:lblAlgn val="ctr"/>
        <c:lblOffset val="100"/>
        <c:noMultiLvlLbl val="0"/>
      </c:catAx>
      <c:valAx>
        <c:axId val="1194036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 на 100 000 населения</a:t>
                </a:r>
              </a:p>
            </c:rich>
          </c:tx>
          <c:layout>
            <c:manualLayout>
              <c:xMode val="edge"/>
              <c:yMode val="edge"/>
              <c:x val="3.0864197530864226E-3"/>
              <c:y val="0.25168190725377132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119393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0968358121901369"/>
          <c:y val="4.2383908131816431E-2"/>
          <c:w val="0.25919193165804727"/>
          <c:h val="0.21652983022618613"/>
        </c:manualLayout>
      </c:layout>
      <c:overlay val="0"/>
      <c:txPr>
        <a:bodyPr/>
        <a:lstStyle/>
        <a:p>
          <a:pPr>
            <a:defRPr>
              <a:latin typeface="Segoe UI" panose="020B0502040204020203" pitchFamily="34" charset="0"/>
              <a:cs typeface="Segoe UI" panose="020B0502040204020203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671089724895503E-2"/>
          <c:y val="3.1154032854444458E-2"/>
          <c:w val="0.90732891027510465"/>
          <c:h val="0.83000104066250713"/>
        </c:manualLayout>
      </c:layout>
      <c:lineChart>
        <c:grouping val="standard"/>
        <c:varyColors val="0"/>
        <c:ser>
          <c:idx val="0"/>
          <c:order val="0"/>
          <c:tx>
            <c:strRef>
              <c:f>Лист3!$K$19</c:f>
              <c:strCache>
                <c:ptCount val="1"/>
                <c:pt idx="0">
                  <c:v>сифилис ранний</c:v>
                </c:pt>
              </c:strCache>
            </c:strRef>
          </c:tx>
          <c:marker>
            <c:symbol val="none"/>
          </c:marker>
          <c:cat>
            <c:numRef>
              <c:f>Лист3!$J$20:$J$31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Лист3!$K$20:$K$31</c:f>
              <c:numCache>
                <c:formatCode>0.00</c:formatCode>
                <c:ptCount val="12"/>
                <c:pt idx="0">
                  <c:v>19.331660583941606</c:v>
                </c:pt>
                <c:pt idx="1">
                  <c:v>16.559079427448804</c:v>
                </c:pt>
                <c:pt idx="2">
                  <c:v>8.0283483749515394</c:v>
                </c:pt>
                <c:pt idx="3">
                  <c:v>9.309755963201674</c:v>
                </c:pt>
                <c:pt idx="4">
                  <c:v>7.6476650214243103</c:v>
                </c:pt>
                <c:pt idx="5">
                  <c:v>5.8035472148397274</c:v>
                </c:pt>
                <c:pt idx="6">
                  <c:v>7.2957459363767994</c:v>
                </c:pt>
                <c:pt idx="7">
                  <c:v>4.4029494456527534</c:v>
                </c:pt>
                <c:pt idx="8">
                  <c:v>4.8395581273014203</c:v>
                </c:pt>
                <c:pt idx="9">
                  <c:v>2.8098657508585703</c:v>
                </c:pt>
                <c:pt idx="10">
                  <c:v>2.4628014366341682</c:v>
                </c:pt>
                <c:pt idx="11">
                  <c:v>1.9899989794877042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58-4A70-AACF-DF7F517ACEEA}"/>
            </c:ext>
          </c:extLst>
        </c:ser>
        <c:ser>
          <c:idx val="1"/>
          <c:order val="1"/>
          <c:tx>
            <c:strRef>
              <c:f>Лист3!$L$19</c:f>
              <c:strCache>
                <c:ptCount val="1"/>
                <c:pt idx="0">
                  <c:v>сифилис поздний</c:v>
                </c:pt>
              </c:strCache>
            </c:strRef>
          </c:tx>
          <c:marker>
            <c:symbol val="none"/>
          </c:marker>
          <c:cat>
            <c:numRef>
              <c:f>Лист3!$J$20:$J$31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Лист3!$L$20:$L$31</c:f>
              <c:numCache>
                <c:formatCode>0.00</c:formatCode>
                <c:ptCount val="12"/>
                <c:pt idx="0">
                  <c:v>1.3686131386861327</c:v>
                </c:pt>
                <c:pt idx="1">
                  <c:v>1.1226494527083917</c:v>
                </c:pt>
                <c:pt idx="2">
                  <c:v>0.71978295775427714</c:v>
                </c:pt>
                <c:pt idx="3">
                  <c:v>0.44069850713380732</c:v>
                </c:pt>
                <c:pt idx="4">
                  <c:v>0.59662634918913049</c:v>
                </c:pt>
                <c:pt idx="5">
                  <c:v>1.3559689754298418</c:v>
                </c:pt>
                <c:pt idx="6">
                  <c:v>1.4484201491336302</c:v>
                </c:pt>
                <c:pt idx="7">
                  <c:v>0.84876133892101213</c:v>
                </c:pt>
                <c:pt idx="8">
                  <c:v>2.9458179905312987</c:v>
                </c:pt>
                <c:pt idx="9">
                  <c:v>2.6017275470912717</c:v>
                </c:pt>
                <c:pt idx="10">
                  <c:v>2.9245767060030792</c:v>
                </c:pt>
                <c:pt idx="11">
                  <c:v>2.8574344320849066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58-4A70-AACF-DF7F517AC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9454336"/>
        <c:axId val="119460608"/>
      </c:lineChart>
      <c:catAx>
        <c:axId val="119454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  <a:r>
                  <a:rPr lang="ru-RU" sz="1200" baseline="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</a:t>
                </a:r>
                <a:endParaRPr lang="ru-RU" sz="1200" dirty="0">
                  <a:solidFill>
                    <a:srgbClr val="0070C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9460608"/>
        <c:crosses val="autoZero"/>
        <c:auto val="1"/>
        <c:lblAlgn val="ctr"/>
        <c:lblOffset val="100"/>
        <c:noMultiLvlLbl val="0"/>
      </c:catAx>
      <c:valAx>
        <c:axId val="1194606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</a:t>
                </a:r>
                <a:r>
                  <a:rPr lang="ru-RU" sz="1200" baseline="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на 100 000 населения</a:t>
                </a:r>
                <a:endParaRPr lang="ru-RU" sz="1200" dirty="0">
                  <a:solidFill>
                    <a:srgbClr val="0070C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9454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572144454165451"/>
          <c:y val="5.9220104097183292E-2"/>
          <c:w val="0.25111888791678821"/>
          <c:h val="0.1379609157211404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317460317460353E-2"/>
          <c:y val="8.3932853717026482E-2"/>
          <c:w val="0.553968253968254"/>
          <c:h val="0.8369304556354919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chemeClr val="accent1"/>
            </a:solidFill>
            <a:ln w="12511">
              <a:solidFill>
                <a:schemeClr val="tx1"/>
              </a:solidFill>
              <a:prstDash val="solid"/>
            </a:ln>
          </c:spPr>
          <c:dPt>
            <c:idx val="1"/>
            <c:bubble3D val="0"/>
            <c:spPr>
              <a:solidFill>
                <a:srgbClr val="FF0000"/>
              </a:solidFill>
              <a:ln w="1251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E24B-45EE-BC4F-AB672847C03D}"/>
              </c:ext>
            </c:extLst>
          </c:dPt>
          <c:cat>
            <c:strRef>
              <c:f>Sheet1!$B$1:$C$1</c:f>
              <c:strCache>
                <c:ptCount val="2"/>
                <c:pt idx="0">
                  <c:v>иппп</c:v>
                </c:pt>
                <c:pt idx="1">
                  <c:v>венерические болезни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B-45EE-BC4F-AB672847C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023">
          <a:noFill/>
        </a:ln>
      </c:spPr>
    </c:plotArea>
    <c:legend>
      <c:legendPos val="r"/>
      <c:layout>
        <c:manualLayout>
          <c:xMode val="edge"/>
          <c:yMode val="edge"/>
          <c:x val="0.67301587301587396"/>
          <c:y val="0.34772182254196643"/>
          <c:w val="0.32063492063492083"/>
          <c:h val="0.30455635491606731"/>
        </c:manualLayout>
      </c:layout>
      <c:overlay val="0"/>
      <c:spPr>
        <a:noFill/>
        <a:ln w="3128">
          <a:solidFill>
            <a:schemeClr val="tx1"/>
          </a:solidFill>
          <a:prstDash val="solid"/>
        </a:ln>
      </c:spPr>
      <c:txPr>
        <a:bodyPr/>
        <a:lstStyle/>
        <a:p>
          <a:pPr>
            <a:defRPr sz="163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7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'[Диаграмма в Microsoft Office PowerPoint]Sheet1'!$A$2</c:f>
              <c:strCache>
                <c:ptCount val="1"/>
              </c:strCache>
            </c:strRef>
          </c:tx>
          <c:marker>
            <c:symbol val="none"/>
          </c:marker>
          <c:cat>
            <c:numRef>
              <c:f>'[Диаграмма в Microsoft Office PowerPoint]Sheet1'!$B$1:$AU$1</c:f>
              <c:numCache>
                <c:formatCode>General</c:formatCode>
                <c:ptCount val="46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  <c:pt idx="43">
                  <c:v>2014</c:v>
                </c:pt>
                <c:pt idx="44">
                  <c:v>2015</c:v>
                </c:pt>
                <c:pt idx="45">
                  <c:v>2016</c:v>
                </c:pt>
              </c:numCache>
            </c:numRef>
          </c:cat>
          <c:val>
            <c:numRef>
              <c:f>'[Диаграмма в Microsoft Office PowerPoint]Sheet1'!$B$2:$AU$2</c:f>
              <c:numCache>
                <c:formatCode>General</c:formatCode>
                <c:ptCount val="46"/>
                <c:pt idx="0">
                  <c:v>5.6</c:v>
                </c:pt>
                <c:pt idx="1">
                  <c:v>5.8</c:v>
                </c:pt>
                <c:pt idx="2">
                  <c:v>5.3</c:v>
                </c:pt>
                <c:pt idx="3">
                  <c:v>7.2</c:v>
                </c:pt>
                <c:pt idx="4">
                  <c:v>9.6</c:v>
                </c:pt>
                <c:pt idx="5">
                  <c:v>9.2000000000000011</c:v>
                </c:pt>
                <c:pt idx="6">
                  <c:v>8.9</c:v>
                </c:pt>
                <c:pt idx="7">
                  <c:v>7.3</c:v>
                </c:pt>
                <c:pt idx="8">
                  <c:v>7.3</c:v>
                </c:pt>
                <c:pt idx="9">
                  <c:v>8.4</c:v>
                </c:pt>
                <c:pt idx="10">
                  <c:v>6.2</c:v>
                </c:pt>
                <c:pt idx="11">
                  <c:v>5.5</c:v>
                </c:pt>
                <c:pt idx="12">
                  <c:v>4.5</c:v>
                </c:pt>
                <c:pt idx="13">
                  <c:v>3.6</c:v>
                </c:pt>
                <c:pt idx="14">
                  <c:v>3.5</c:v>
                </c:pt>
                <c:pt idx="15">
                  <c:v>2.8</c:v>
                </c:pt>
                <c:pt idx="16">
                  <c:v>1.5</c:v>
                </c:pt>
                <c:pt idx="17">
                  <c:v>1.4</c:v>
                </c:pt>
                <c:pt idx="18">
                  <c:v>2.1</c:v>
                </c:pt>
                <c:pt idx="19">
                  <c:v>2.7</c:v>
                </c:pt>
                <c:pt idx="20">
                  <c:v>5.0999999999999996</c:v>
                </c:pt>
                <c:pt idx="21">
                  <c:v>11.8</c:v>
                </c:pt>
                <c:pt idx="22">
                  <c:v>30.6</c:v>
                </c:pt>
                <c:pt idx="23">
                  <c:v>72.099999999999994</c:v>
                </c:pt>
                <c:pt idx="24">
                  <c:v>148.9</c:v>
                </c:pt>
                <c:pt idx="25">
                  <c:v>209.7</c:v>
                </c:pt>
                <c:pt idx="26">
                  <c:v>199.1</c:v>
                </c:pt>
                <c:pt idx="27">
                  <c:v>164.1</c:v>
                </c:pt>
                <c:pt idx="28">
                  <c:v>130.5</c:v>
                </c:pt>
                <c:pt idx="29">
                  <c:v>104.3</c:v>
                </c:pt>
                <c:pt idx="30">
                  <c:v>80.599999999999994</c:v>
                </c:pt>
                <c:pt idx="31">
                  <c:v>58.8</c:v>
                </c:pt>
                <c:pt idx="32">
                  <c:v>48.7</c:v>
                </c:pt>
                <c:pt idx="33">
                  <c:v>41.1</c:v>
                </c:pt>
                <c:pt idx="34">
                  <c:v>32.700000000000003</c:v>
                </c:pt>
                <c:pt idx="35">
                  <c:v>27.1</c:v>
                </c:pt>
                <c:pt idx="36">
                  <c:v>22.5</c:v>
                </c:pt>
                <c:pt idx="37">
                  <c:v>19</c:v>
                </c:pt>
                <c:pt idx="38">
                  <c:v>18</c:v>
                </c:pt>
                <c:pt idx="39">
                  <c:v>12</c:v>
                </c:pt>
                <c:pt idx="40">
                  <c:v>11.7</c:v>
                </c:pt>
                <c:pt idx="41">
                  <c:v>10.3</c:v>
                </c:pt>
                <c:pt idx="42">
                  <c:v>9.7000000000000011</c:v>
                </c:pt>
                <c:pt idx="43">
                  <c:v>9.6</c:v>
                </c:pt>
                <c:pt idx="44">
                  <c:v>8.7000000000000011</c:v>
                </c:pt>
                <c:pt idx="45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58-4047-B81A-E850C2245C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324800"/>
        <c:axId val="115525120"/>
      </c:lineChart>
      <c:catAx>
        <c:axId val="11532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5525120"/>
        <c:crosses val="autoZero"/>
        <c:auto val="1"/>
        <c:lblAlgn val="ctr"/>
        <c:lblOffset val="100"/>
        <c:noMultiLvlLbl val="0"/>
      </c:catAx>
      <c:valAx>
        <c:axId val="1155251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defRPr>
                </a:pPr>
                <a:r>
                  <a:rPr lang="ru-RU" sz="1200" dirty="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5324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543064061436814E-2"/>
          <c:y val="3.6766098176233442E-2"/>
          <c:w val="0.88293841742004497"/>
          <c:h val="0.83904817604562854"/>
        </c:manualLayout>
      </c:layout>
      <c:lineChart>
        <c:grouping val="standard"/>
        <c:varyColors val="0"/>
        <c:ser>
          <c:idx val="0"/>
          <c:order val="0"/>
          <c:tx>
            <c:strRef>
              <c:f>Лист2!$Q$3</c:f>
              <c:strCache>
                <c:ptCount val="1"/>
                <c:pt idx="0">
                  <c:v>заболеваемость на 100000</c:v>
                </c:pt>
              </c:strCache>
            </c:strRef>
          </c:tx>
          <c:marker>
            <c:symbol val="none"/>
          </c:marker>
          <c:cat>
            <c:numRef>
              <c:f>Лист2!$P$4:$P$29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Лист2!$Q$4:$Q$29</c:f>
              <c:numCache>
                <c:formatCode>0.00</c:formatCode>
                <c:ptCount val="26"/>
                <c:pt idx="0">
                  <c:v>6.8027210884353737</c:v>
                </c:pt>
                <c:pt idx="1">
                  <c:v>14.480662654192253</c:v>
                </c:pt>
                <c:pt idx="2">
                  <c:v>48.375622480436284</c:v>
                </c:pt>
                <c:pt idx="3">
                  <c:v>134.29398216500311</c:v>
                </c:pt>
                <c:pt idx="4">
                  <c:v>262.81069619507628</c:v>
                </c:pt>
                <c:pt idx="5">
                  <c:v>298.48031449862043</c:v>
                </c:pt>
                <c:pt idx="6">
                  <c:v>208.74329817946136</c:v>
                </c:pt>
                <c:pt idx="7">
                  <c:v>149.66662767575156</c:v>
                </c:pt>
                <c:pt idx="8">
                  <c:v>112.63353460287968</c:v>
                </c:pt>
                <c:pt idx="9">
                  <c:v>93.244360458249744</c:v>
                </c:pt>
                <c:pt idx="10">
                  <c:v>80.341377280753349</c:v>
                </c:pt>
                <c:pt idx="11">
                  <c:v>58.672576694272756</c:v>
                </c:pt>
                <c:pt idx="12">
                  <c:v>45.218594993655557</c:v>
                </c:pt>
                <c:pt idx="13">
                  <c:v>27.941935854036377</c:v>
                </c:pt>
                <c:pt idx="14">
                  <c:v>20.700273722627728</c:v>
                </c:pt>
                <c:pt idx="15">
                  <c:v>17.681728880157152</c:v>
                </c:pt>
                <c:pt idx="16">
                  <c:v>8.7481313327058174</c:v>
                </c:pt>
                <c:pt idx="17">
                  <c:v>9.7504544703354821</c:v>
                </c:pt>
                <c:pt idx="18">
                  <c:v>8.2442913706134249</c:v>
                </c:pt>
                <c:pt idx="19">
                  <c:v>7.1595161902695672</c:v>
                </c:pt>
                <c:pt idx="20">
                  <c:v>8.7441660855104164</c:v>
                </c:pt>
                <c:pt idx="21">
                  <c:v>5.2517107845737714</c:v>
                </c:pt>
                <c:pt idx="22">
                  <c:v>7.7853761178327199</c:v>
                </c:pt>
                <c:pt idx="23">
                  <c:v>5.4115932979498433</c:v>
                </c:pt>
                <c:pt idx="24">
                  <c:v>5.3873781426372496</c:v>
                </c:pt>
                <c:pt idx="25">
                  <c:v>4.8474334115726094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26-4D61-A7AA-DEF981AF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5907200"/>
        <c:axId val="115921664"/>
      </c:lineChart>
      <c:catAx>
        <c:axId val="115907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b="1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5921664"/>
        <c:crosses val="autoZero"/>
        <c:auto val="1"/>
        <c:lblAlgn val="ctr"/>
        <c:lblOffset val="100"/>
        <c:noMultiLvlLbl val="0"/>
      </c:catAx>
      <c:valAx>
        <c:axId val="115921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</a:t>
                </a:r>
                <a:r>
                  <a:rPr lang="ru-RU" sz="1200" baseline="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на 100 000 населения</a:t>
                </a:r>
                <a:endParaRPr lang="ru-RU" sz="1200" dirty="0">
                  <a:solidFill>
                    <a:srgbClr val="0070C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layout>
            <c:manualLayout>
              <c:xMode val="edge"/>
              <c:yMode val="edge"/>
              <c:x val="1.6975308641975332E-2"/>
              <c:y val="0.23342789147856491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1159072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522892971712003E-2"/>
          <c:y val="3.1154032854444458E-2"/>
          <c:w val="0.89375729075532229"/>
          <c:h val="0.847495880987096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Лист2!$O$32</c:f>
              <c:strCache>
                <c:ptCount val="1"/>
                <c:pt idx="0">
                  <c:v>мужчины</c:v>
                </c:pt>
              </c:strCache>
            </c:strRef>
          </c:tx>
          <c:invertIfNegative val="0"/>
          <c:cat>
            <c:numRef>
              <c:f>Лист2!$N$33:$N$58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Лист2!$O$33:$O$58</c:f>
              <c:numCache>
                <c:formatCode>0.00</c:formatCode>
                <c:ptCount val="26"/>
                <c:pt idx="0">
                  <c:v>3.913069652639817</c:v>
                </c:pt>
                <c:pt idx="1">
                  <c:v>7.3893093379417198</c:v>
                </c:pt>
                <c:pt idx="2">
                  <c:v>23.298553474033657</c:v>
                </c:pt>
                <c:pt idx="3">
                  <c:v>68.80056694029409</c:v>
                </c:pt>
                <c:pt idx="4">
                  <c:v>128.5192602191068</c:v>
                </c:pt>
                <c:pt idx="5">
                  <c:v>144.57548553658395</c:v>
                </c:pt>
                <c:pt idx="6">
                  <c:v>102.69251163612795</c:v>
                </c:pt>
                <c:pt idx="7">
                  <c:v>74.219206924786533</c:v>
                </c:pt>
                <c:pt idx="8">
                  <c:v>57.129586623316264</c:v>
                </c:pt>
                <c:pt idx="9">
                  <c:v>48.541396008031185</c:v>
                </c:pt>
                <c:pt idx="10">
                  <c:v>41.200706297822251</c:v>
                </c:pt>
                <c:pt idx="11">
                  <c:v>30.327773241572363</c:v>
                </c:pt>
                <c:pt idx="12">
                  <c:v>23.1860652901142</c:v>
                </c:pt>
                <c:pt idx="13">
                  <c:v>13.999655746170168</c:v>
                </c:pt>
                <c:pt idx="14">
                  <c:v>11.119981751824817</c:v>
                </c:pt>
                <c:pt idx="15">
                  <c:v>9.0373280943025396</c:v>
                </c:pt>
                <c:pt idx="16">
                  <c:v>4.540169425834681</c:v>
                </c:pt>
                <c:pt idx="17">
                  <c:v>5.618905965956035</c:v>
                </c:pt>
                <c:pt idx="18">
                  <c:v>4.718772034495851</c:v>
                </c:pt>
                <c:pt idx="19">
                  <c:v>4.5018169984270759</c:v>
                </c:pt>
                <c:pt idx="20">
                  <c:v>6.0082613593691381</c:v>
                </c:pt>
                <c:pt idx="21">
                  <c:v>3.3419977720014891</c:v>
                </c:pt>
                <c:pt idx="22">
                  <c:v>4.3135192004208305</c:v>
                </c:pt>
                <c:pt idx="23">
                  <c:v>2.7057966489749234</c:v>
                </c:pt>
                <c:pt idx="24">
                  <c:v>2.7706516162134429</c:v>
                </c:pt>
                <c:pt idx="25">
                  <c:v>2.6533319726502738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1A-4265-ACD3-AE8B130A93F8}"/>
            </c:ext>
          </c:extLst>
        </c:ser>
        <c:ser>
          <c:idx val="1"/>
          <c:order val="1"/>
          <c:tx>
            <c:strRef>
              <c:f>Лист2!$P$32</c:f>
              <c:strCache>
                <c:ptCount val="1"/>
                <c:pt idx="0">
                  <c:v>женщины</c:v>
                </c:pt>
              </c:strCache>
            </c:strRef>
          </c:tx>
          <c:invertIfNegative val="0"/>
          <c:cat>
            <c:numRef>
              <c:f>Лист2!$N$33:$N$58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Лист2!$P$33:$P$58</c:f>
              <c:numCache>
                <c:formatCode>0.00</c:formatCode>
                <c:ptCount val="26"/>
                <c:pt idx="0">
                  <c:v>2.8896514357955567</c:v>
                </c:pt>
                <c:pt idx="1">
                  <c:v>7.0913533162505233</c:v>
                </c:pt>
                <c:pt idx="2">
                  <c:v>25.077069006402674</c:v>
                </c:pt>
                <c:pt idx="3">
                  <c:v>65.493415224709167</c:v>
                </c:pt>
                <c:pt idx="4">
                  <c:v>134.29143597596891</c:v>
                </c:pt>
                <c:pt idx="5">
                  <c:v>153.90482896203721</c:v>
                </c:pt>
                <c:pt idx="6">
                  <c:v>106.05078654333346</c:v>
                </c:pt>
                <c:pt idx="7">
                  <c:v>75.447420750965136</c:v>
                </c:pt>
                <c:pt idx="8">
                  <c:v>55.503947979563364</c:v>
                </c:pt>
                <c:pt idx="9">
                  <c:v>44.702964450218438</c:v>
                </c:pt>
                <c:pt idx="10">
                  <c:v>39.140670982931162</c:v>
                </c:pt>
                <c:pt idx="11">
                  <c:v>28.344803452700337</c:v>
                </c:pt>
                <c:pt idx="12">
                  <c:v>22.032529703541318</c:v>
                </c:pt>
                <c:pt idx="13">
                  <c:v>13.942280107866209</c:v>
                </c:pt>
                <c:pt idx="14">
                  <c:v>9.5802919708029197</c:v>
                </c:pt>
                <c:pt idx="15">
                  <c:v>8.6444007858546179</c:v>
                </c:pt>
                <c:pt idx="16">
                  <c:v>4.2079619068711587</c:v>
                </c:pt>
                <c:pt idx="17">
                  <c:v>4.1315485043794418</c:v>
                </c:pt>
                <c:pt idx="18">
                  <c:v>3.5255193361175894</c:v>
                </c:pt>
                <c:pt idx="19">
                  <c:v>2.657699191842493</c:v>
                </c:pt>
                <c:pt idx="20">
                  <c:v>2.7359047261413041</c:v>
                </c:pt>
                <c:pt idx="21">
                  <c:v>1.9097130125722772</c:v>
                </c:pt>
                <c:pt idx="22">
                  <c:v>3.471856917411885</c:v>
                </c:pt>
                <c:pt idx="23">
                  <c:v>2.7057966489749234</c:v>
                </c:pt>
                <c:pt idx="24">
                  <c:v>2.6167265264238067</c:v>
                </c:pt>
                <c:pt idx="25">
                  <c:v>2.1941014389223419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1A-4265-ACD3-AE8B130A93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6693248"/>
        <c:axId val="116707712"/>
      </c:barChart>
      <c:catAx>
        <c:axId val="1166932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6707712"/>
        <c:crosses val="autoZero"/>
        <c:auto val="1"/>
        <c:lblAlgn val="ctr"/>
        <c:lblOffset val="100"/>
        <c:noMultiLvlLbl val="0"/>
      </c:catAx>
      <c:valAx>
        <c:axId val="1167077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6693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781714785651834"/>
          <c:y val="2.9341821839903002E-4"/>
          <c:w val="0.47699766695829682"/>
          <c:h val="0.1014824911295120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44520845249832E-2"/>
          <c:y val="3.5330213794874707E-2"/>
          <c:w val="0.90535749491900841"/>
          <c:h val="0.88495092051441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Лист2!$U$47</c:f>
              <c:strCache>
                <c:ptCount val="1"/>
                <c:pt idx="0">
                  <c:v>мужчины</c:v>
                </c:pt>
              </c:strCache>
            </c:strRef>
          </c:tx>
          <c:invertIfNegative val="0"/>
          <c:cat>
            <c:numRef>
              <c:f>Лист2!$T$48:$T$58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Лист2!$U$48:$U$58</c:f>
              <c:numCache>
                <c:formatCode>0.00</c:formatCode>
                <c:ptCount val="11"/>
                <c:pt idx="0">
                  <c:v>9.0373280943025502</c:v>
                </c:pt>
                <c:pt idx="1">
                  <c:v>4.540169425834673</c:v>
                </c:pt>
                <c:pt idx="2">
                  <c:v>5.6189059659560385</c:v>
                </c:pt>
                <c:pt idx="3">
                  <c:v>4.718772034495851</c:v>
                </c:pt>
                <c:pt idx="4">
                  <c:v>4.5018169984270759</c:v>
                </c:pt>
                <c:pt idx="5">
                  <c:v>6.0082613593691336</c:v>
                </c:pt>
                <c:pt idx="6">
                  <c:v>3.341997772001486</c:v>
                </c:pt>
                <c:pt idx="7">
                  <c:v>4.3135192004208305</c:v>
                </c:pt>
                <c:pt idx="8">
                  <c:v>2.7057966489749203</c:v>
                </c:pt>
                <c:pt idx="9">
                  <c:v>2.7706516162134429</c:v>
                </c:pt>
                <c:pt idx="10">
                  <c:v>2.6533319726502707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CB-4338-A7C5-4A03807A9594}"/>
            </c:ext>
          </c:extLst>
        </c:ser>
        <c:ser>
          <c:idx val="1"/>
          <c:order val="1"/>
          <c:tx>
            <c:strRef>
              <c:f>Лист2!$V$47</c:f>
              <c:strCache>
                <c:ptCount val="1"/>
                <c:pt idx="0">
                  <c:v>женщины</c:v>
                </c:pt>
              </c:strCache>
            </c:strRef>
          </c:tx>
          <c:invertIfNegative val="0"/>
          <c:cat>
            <c:numRef>
              <c:f>Лист2!$T$48:$T$58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Лист2!$V$48:$V$58</c:f>
              <c:numCache>
                <c:formatCode>0.00</c:formatCode>
                <c:ptCount val="11"/>
                <c:pt idx="0">
                  <c:v>8.6444007858546179</c:v>
                </c:pt>
                <c:pt idx="1">
                  <c:v>4.2079619068711587</c:v>
                </c:pt>
                <c:pt idx="2">
                  <c:v>4.1315485043794418</c:v>
                </c:pt>
                <c:pt idx="3">
                  <c:v>3.5255193361175894</c:v>
                </c:pt>
                <c:pt idx="4">
                  <c:v>2.6576991918424913</c:v>
                </c:pt>
                <c:pt idx="5">
                  <c:v>2.7359047261413019</c:v>
                </c:pt>
                <c:pt idx="6">
                  <c:v>1.9097130125722772</c:v>
                </c:pt>
                <c:pt idx="7">
                  <c:v>3.4718569174118876</c:v>
                </c:pt>
                <c:pt idx="8">
                  <c:v>2.7057966489749203</c:v>
                </c:pt>
                <c:pt idx="9">
                  <c:v>2.6167265264238067</c:v>
                </c:pt>
                <c:pt idx="10">
                  <c:v>2.1941014389223397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CB-4338-A7C5-4A03807A9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060736"/>
        <c:axId val="117062656"/>
      </c:barChart>
      <c:lineChart>
        <c:grouping val="standard"/>
        <c:varyColors val="0"/>
        <c:ser>
          <c:idx val="2"/>
          <c:order val="2"/>
          <c:tx>
            <c:strRef>
              <c:f>Лист2!$W$47</c:f>
              <c:strCache>
                <c:ptCount val="1"/>
                <c:pt idx="0">
                  <c:v>соотношениеслучаев заболевания у мужчин и женщин</c:v>
                </c:pt>
              </c:strCache>
            </c:strRef>
          </c:tx>
          <c:marker>
            <c:symbol val="none"/>
          </c:marker>
          <c:cat>
            <c:numRef>
              <c:f>Лист2!$T$48:$T$58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Лист2!$W$48:$W$58</c:f>
              <c:numCache>
                <c:formatCode>0.00</c:formatCode>
                <c:ptCount val="11"/>
                <c:pt idx="0">
                  <c:v>1.0454545454545454</c:v>
                </c:pt>
                <c:pt idx="1">
                  <c:v>1.0789473684210529</c:v>
                </c:pt>
                <c:pt idx="2">
                  <c:v>1.36</c:v>
                </c:pt>
                <c:pt idx="3">
                  <c:v>1.3384615384615386</c:v>
                </c:pt>
                <c:pt idx="4">
                  <c:v>1.6938775510204083</c:v>
                </c:pt>
                <c:pt idx="5">
                  <c:v>2.1960784313725483</c:v>
                </c:pt>
                <c:pt idx="6">
                  <c:v>1.75</c:v>
                </c:pt>
                <c:pt idx="7">
                  <c:v>1.242424242424242</c:v>
                </c:pt>
                <c:pt idx="8">
                  <c:v>1</c:v>
                </c:pt>
                <c:pt idx="9">
                  <c:v>1.0588235294117649</c:v>
                </c:pt>
                <c:pt idx="10">
                  <c:v>1.2093023255813953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CB-4338-A7C5-4A03807A9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7060736"/>
        <c:axId val="117062656"/>
      </c:lineChart>
      <c:catAx>
        <c:axId val="117060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defRPr>
                </a:pPr>
                <a:r>
                  <a:rPr lang="ru-RU" sz="1200" dirty="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rPr>
                  <a:t>годы</a:t>
                </a:r>
              </a:p>
            </c:rich>
          </c:tx>
          <c:layout>
            <c:manualLayout>
              <c:xMode val="edge"/>
              <c:yMode val="edge"/>
              <c:x val="0.51679984446388683"/>
              <c:y val="0.957334162917372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17062656"/>
        <c:crosses val="autoZero"/>
        <c:auto val="1"/>
        <c:lblAlgn val="ctr"/>
        <c:lblOffset val="100"/>
        <c:noMultiLvlLbl val="0"/>
      </c:catAx>
      <c:valAx>
        <c:axId val="117062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defRPr>
                </a:pPr>
                <a:r>
                  <a:rPr lang="ru-RU" sz="1200" dirty="0">
                    <a:solidFill>
                      <a:schemeClr val="accent1"/>
                    </a:solidFill>
                    <a:latin typeface="Segoe UI Black" pitchFamily="34" charset="0"/>
                    <a:ea typeface="Segoe UI Black" pitchFamily="34" charset="0"/>
                    <a:cs typeface="Segoe UI Black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7060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0254308836395458"/>
          <c:y val="4.9198381452318508E-2"/>
          <c:w val="0.27841318907779511"/>
          <c:h val="0.3342660978748113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Лист2!$C$130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Лист2!$C$131:$C$156</c:f>
              <c:numCache>
                <c:formatCode>0.00</c:formatCode>
                <c:ptCount val="26"/>
                <c:pt idx="0">
                  <c:v>0</c:v>
                </c:pt>
                <c:pt idx="1">
                  <c:v>5.959120433823975E-2</c:v>
                </c:pt>
                <c:pt idx="2">
                  <c:v>0</c:v>
                </c:pt>
                <c:pt idx="3">
                  <c:v>0.23622512254178241</c:v>
                </c:pt>
                <c:pt idx="4">
                  <c:v>0.41229826834727318</c:v>
                </c:pt>
                <c:pt idx="5">
                  <c:v>0.58675115883353868</c:v>
                </c:pt>
                <c:pt idx="6">
                  <c:v>0.35350262181111181</c:v>
                </c:pt>
                <c:pt idx="7">
                  <c:v>0.46789098140133351</c:v>
                </c:pt>
                <c:pt idx="8">
                  <c:v>0.34835113794705103</c:v>
                </c:pt>
                <c:pt idx="9">
                  <c:v>0.23621117278847303</c:v>
                </c:pt>
                <c:pt idx="10">
                  <c:v>5.885815185403185E-2</c:v>
                </c:pt>
                <c:pt idx="11">
                  <c:v>0.11664528169835528</c:v>
                </c:pt>
                <c:pt idx="12">
                  <c:v>0.11535355865728458</c:v>
                </c:pt>
                <c:pt idx="13">
                  <c:v>5.737563830397617E-2</c:v>
                </c:pt>
                <c:pt idx="14">
                  <c:v>0</c:v>
                </c:pt>
                <c:pt idx="15">
                  <c:v>5.6132472635419588E-2</c:v>
                </c:pt>
                <c:pt idx="16">
                  <c:v>0</c:v>
                </c:pt>
                <c:pt idx="17">
                  <c:v>5.5087313391725894E-2</c:v>
                </c:pt>
                <c:pt idx="18">
                  <c:v>0</c:v>
                </c:pt>
                <c:pt idx="19">
                  <c:v>0</c:v>
                </c:pt>
                <c:pt idx="20">
                  <c:v>5.3645190708652875E-2</c:v>
                </c:pt>
                <c:pt idx="21">
                  <c:v>0</c:v>
                </c:pt>
                <c:pt idx="22">
                  <c:v>0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FB-458A-9379-09E499D7C23F}"/>
            </c:ext>
          </c:extLst>
        </c:ser>
        <c:ser>
          <c:idx val="1"/>
          <c:order val="1"/>
          <c:tx>
            <c:strRef>
              <c:f>Лист2!$D$130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Лист2!$D$131:$D$156</c:f>
              <c:numCache>
                <c:formatCode>0.00</c:formatCode>
                <c:ptCount val="26"/>
                <c:pt idx="0">
                  <c:v>0.12040214315814822</c:v>
                </c:pt>
                <c:pt idx="1">
                  <c:v>0.2383648173529587</c:v>
                </c:pt>
                <c:pt idx="2">
                  <c:v>0.71140621294759354</c:v>
                </c:pt>
                <c:pt idx="3">
                  <c:v>1.6535758577924751</c:v>
                </c:pt>
                <c:pt idx="4">
                  <c:v>3.5339851572623413</c:v>
                </c:pt>
                <c:pt idx="5">
                  <c:v>1.9949539400340321</c:v>
                </c:pt>
                <c:pt idx="6">
                  <c:v>1.0015907617981499</c:v>
                </c:pt>
                <c:pt idx="7">
                  <c:v>0.7603228447771665</c:v>
                </c:pt>
                <c:pt idx="8">
                  <c:v>0.8128193218764509</c:v>
                </c:pt>
                <c:pt idx="9">
                  <c:v>0.76768631156253742</c:v>
                </c:pt>
                <c:pt idx="10">
                  <c:v>0.52972336668628661</c:v>
                </c:pt>
                <c:pt idx="11">
                  <c:v>0.8165169718884866</c:v>
                </c:pt>
                <c:pt idx="12">
                  <c:v>0.40373745530049604</c:v>
                </c:pt>
                <c:pt idx="13">
                  <c:v>0.28687819151988142</c:v>
                </c:pt>
                <c:pt idx="14">
                  <c:v>0.11405109489051095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5.3645190708652875E-2</c:v>
                </c:pt>
                <c:pt idx="21">
                  <c:v>0</c:v>
                </c:pt>
                <c:pt idx="22">
                  <c:v>5.2603892688058873E-2</c:v>
                </c:pt>
                <c:pt idx="23">
                  <c:v>5.2034550941825443E-2</c:v>
                </c:pt>
                <c:pt idx="24">
                  <c:v>5.1308363263211899E-2</c:v>
                </c:pt>
                <c:pt idx="25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FB-458A-9379-09E499D7C23F}"/>
            </c:ext>
          </c:extLst>
        </c:ser>
        <c:ser>
          <c:idx val="2"/>
          <c:order val="2"/>
          <c:tx>
            <c:strRef>
              <c:f>Лист2!$E$130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Лист2!$E$131:$E$156</c:f>
              <c:numCache>
                <c:formatCode>0.00</c:formatCode>
                <c:ptCount val="26"/>
                <c:pt idx="0">
                  <c:v>6.0201071579074075E-2</c:v>
                </c:pt>
                <c:pt idx="1">
                  <c:v>0.29795602169119839</c:v>
                </c:pt>
                <c:pt idx="2">
                  <c:v>2.4306378942376097</c:v>
                </c:pt>
                <c:pt idx="3">
                  <c:v>3.9567708025748543</c:v>
                </c:pt>
                <c:pt idx="4">
                  <c:v>7.0090705619036404</c:v>
                </c:pt>
                <c:pt idx="5">
                  <c:v>6.5716129789356339</c:v>
                </c:pt>
                <c:pt idx="6">
                  <c:v>4.8312024980852</c:v>
                </c:pt>
                <c:pt idx="7">
                  <c:v>3.333723242484504</c:v>
                </c:pt>
                <c:pt idx="8">
                  <c:v>1.9159312587087778</c:v>
                </c:pt>
                <c:pt idx="9">
                  <c:v>2.0668477618991381</c:v>
                </c:pt>
                <c:pt idx="10">
                  <c:v>1.9423190111830497</c:v>
                </c:pt>
                <c:pt idx="11">
                  <c:v>1.2830980986819078</c:v>
                </c:pt>
                <c:pt idx="12">
                  <c:v>1.2112123659014882</c:v>
                </c:pt>
                <c:pt idx="13">
                  <c:v>0.86063457455964243</c:v>
                </c:pt>
                <c:pt idx="14">
                  <c:v>0.45620437956204413</c:v>
                </c:pt>
                <c:pt idx="15">
                  <c:v>0</c:v>
                </c:pt>
                <c:pt idx="16">
                  <c:v>0.11073583965450418</c:v>
                </c:pt>
                <c:pt idx="17">
                  <c:v>0</c:v>
                </c:pt>
                <c:pt idx="18">
                  <c:v>5.4238759017193723E-2</c:v>
                </c:pt>
                <c:pt idx="19">
                  <c:v>0.16271627705158109</c:v>
                </c:pt>
                <c:pt idx="20">
                  <c:v>0.37551633496057107</c:v>
                </c:pt>
                <c:pt idx="21">
                  <c:v>5.3047583682563258E-2</c:v>
                </c:pt>
                <c:pt idx="22">
                  <c:v>0.10520778537611798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5.1025614858659092E-2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FB-458A-9379-09E499D7C23F}"/>
            </c:ext>
          </c:extLst>
        </c:ser>
        <c:ser>
          <c:idx val="3"/>
          <c:order val="3"/>
          <c:tx>
            <c:strRef>
              <c:f>Лист2!$F$130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Лист2!$F$131:$F$156</c:f>
              <c:numCache>
                <c:formatCode>0.00</c:formatCode>
                <c:ptCount val="26"/>
                <c:pt idx="0">
                  <c:v>1.2040214315814819</c:v>
                </c:pt>
                <c:pt idx="1">
                  <c:v>3.6946546689708599</c:v>
                </c:pt>
                <c:pt idx="2">
                  <c:v>11.797486364714254</c:v>
                </c:pt>
                <c:pt idx="3">
                  <c:v>38.622807535581408</c:v>
                </c:pt>
                <c:pt idx="4">
                  <c:v>66.026622688184716</c:v>
                </c:pt>
                <c:pt idx="5">
                  <c:v>67.593733497623589</c:v>
                </c:pt>
                <c:pt idx="6">
                  <c:v>40.299298886466786</c:v>
                </c:pt>
                <c:pt idx="7">
                  <c:v>30.471400163761821</c:v>
                </c:pt>
                <c:pt idx="8">
                  <c:v>21.888063167673014</c:v>
                </c:pt>
                <c:pt idx="9">
                  <c:v>19.19215778906343</c:v>
                </c:pt>
                <c:pt idx="10">
                  <c:v>14.361389052383762</c:v>
                </c:pt>
                <c:pt idx="11">
                  <c:v>12.539367782573178</c:v>
                </c:pt>
                <c:pt idx="12">
                  <c:v>8.9975775752682061</c:v>
                </c:pt>
                <c:pt idx="13">
                  <c:v>4.9343048941419472</c:v>
                </c:pt>
                <c:pt idx="14">
                  <c:v>3.877737226277377</c:v>
                </c:pt>
                <c:pt idx="15">
                  <c:v>3.3118158854897524</c:v>
                </c:pt>
                <c:pt idx="16">
                  <c:v>1.5503017551630578</c:v>
                </c:pt>
                <c:pt idx="17">
                  <c:v>1.7627940285352286</c:v>
                </c:pt>
                <c:pt idx="18">
                  <c:v>1.3559689754298418</c:v>
                </c:pt>
                <c:pt idx="19">
                  <c:v>1.0305364213266801</c:v>
                </c:pt>
                <c:pt idx="20">
                  <c:v>1.5557105305509362</c:v>
                </c:pt>
                <c:pt idx="21">
                  <c:v>0.9018089226035767</c:v>
                </c:pt>
                <c:pt idx="22">
                  <c:v>0.68385060494476591</c:v>
                </c:pt>
                <c:pt idx="23">
                  <c:v>0.3642418565927773</c:v>
                </c:pt>
                <c:pt idx="24">
                  <c:v>0.56439199589533096</c:v>
                </c:pt>
                <c:pt idx="25">
                  <c:v>0.81640983773854536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FB-458A-9379-09E499D7C23F}"/>
            </c:ext>
          </c:extLst>
        </c:ser>
        <c:ser>
          <c:idx val="4"/>
          <c:order val="4"/>
          <c:tx>
            <c:strRef>
              <c:f>Лист2!$G$130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Лист2!$G$131:$G$156</c:f>
              <c:numCache>
                <c:formatCode>0.00</c:formatCode>
                <c:ptCount val="26"/>
                <c:pt idx="0">
                  <c:v>1.2040214315814819</c:v>
                </c:pt>
                <c:pt idx="1">
                  <c:v>1.787736130147189</c:v>
                </c:pt>
                <c:pt idx="2">
                  <c:v>5.2762627460279834</c:v>
                </c:pt>
                <c:pt idx="3">
                  <c:v>18.07122187444633</c:v>
                </c:pt>
                <c:pt idx="4">
                  <c:v>35.398751325244426</c:v>
                </c:pt>
                <c:pt idx="5">
                  <c:v>42.891509710731675</c:v>
                </c:pt>
                <c:pt idx="6">
                  <c:v>35.585930595651917</c:v>
                </c:pt>
                <c:pt idx="7">
                  <c:v>21.581471517136507</c:v>
                </c:pt>
                <c:pt idx="8">
                  <c:v>18.230376219228983</c:v>
                </c:pt>
                <c:pt idx="9">
                  <c:v>13.877406401322794</c:v>
                </c:pt>
                <c:pt idx="10">
                  <c:v>13.655091230135374</c:v>
                </c:pt>
                <c:pt idx="11">
                  <c:v>8.981686690773369</c:v>
                </c:pt>
                <c:pt idx="12">
                  <c:v>6.0560618295074375</c:v>
                </c:pt>
                <c:pt idx="13">
                  <c:v>3.327787021630618</c:v>
                </c:pt>
                <c:pt idx="14">
                  <c:v>3.250456204379562</c:v>
                </c:pt>
                <c:pt idx="15">
                  <c:v>2.5820937412293046</c:v>
                </c:pt>
                <c:pt idx="16">
                  <c:v>1.107358396545042</c:v>
                </c:pt>
                <c:pt idx="17">
                  <c:v>0.93648432765934009</c:v>
                </c:pt>
                <c:pt idx="18">
                  <c:v>1.4644464934642296</c:v>
                </c:pt>
                <c:pt idx="19">
                  <c:v>1.0847751803438741</c:v>
                </c:pt>
                <c:pt idx="20">
                  <c:v>2.1458076283461192</c:v>
                </c:pt>
                <c:pt idx="21">
                  <c:v>0.68961858787332242</c:v>
                </c:pt>
                <c:pt idx="22">
                  <c:v>1.1572856391372961</c:v>
                </c:pt>
                <c:pt idx="23">
                  <c:v>0.83255281506920586</c:v>
                </c:pt>
                <c:pt idx="24">
                  <c:v>0.87224217547460225</c:v>
                </c:pt>
                <c:pt idx="25">
                  <c:v>0.61230737830390869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0FB-458A-9379-09E499D7C23F}"/>
            </c:ext>
          </c:extLst>
        </c:ser>
        <c:ser>
          <c:idx val="5"/>
          <c:order val="5"/>
          <c:tx>
            <c:strRef>
              <c:f>Лист2!$H$130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Лист2!$H$131:$H$156</c:f>
              <c:numCache>
                <c:formatCode>0.00</c:formatCode>
                <c:ptCount val="26"/>
                <c:pt idx="0">
                  <c:v>1.3244235747396305</c:v>
                </c:pt>
                <c:pt idx="1">
                  <c:v>1.3110064954412728</c:v>
                </c:pt>
                <c:pt idx="2">
                  <c:v>3.0827602561062388</c:v>
                </c:pt>
                <c:pt idx="3">
                  <c:v>6.2599657473572305</c:v>
                </c:pt>
                <c:pt idx="4">
                  <c:v>16.138532218164666</c:v>
                </c:pt>
                <c:pt idx="5">
                  <c:v>24.936924250425378</c:v>
                </c:pt>
                <c:pt idx="6">
                  <c:v>20.620986272314852</c:v>
                </c:pt>
                <c:pt idx="7">
                  <c:v>17.604398175225171</c:v>
                </c:pt>
                <c:pt idx="8">
                  <c:v>13.934045517882026</c:v>
                </c:pt>
                <c:pt idx="9">
                  <c:v>12.401086571394837</c:v>
                </c:pt>
                <c:pt idx="10">
                  <c:v>10.653325485579748</c:v>
                </c:pt>
                <c:pt idx="11">
                  <c:v>6.5904584159570785</c:v>
                </c:pt>
                <c:pt idx="12">
                  <c:v>6.4021225054792943</c:v>
                </c:pt>
                <c:pt idx="13">
                  <c:v>4.5326754260141184</c:v>
                </c:pt>
                <c:pt idx="14">
                  <c:v>3.4215328467153316</c:v>
                </c:pt>
                <c:pt idx="15">
                  <c:v>3.0872859949480778</c:v>
                </c:pt>
                <c:pt idx="16">
                  <c:v>1.7717734344720668</c:v>
                </c:pt>
                <c:pt idx="17">
                  <c:v>2.8645402963697437</c:v>
                </c:pt>
                <c:pt idx="18">
                  <c:v>1.8441178065845869</c:v>
                </c:pt>
                <c:pt idx="19">
                  <c:v>2.2237891197049411</c:v>
                </c:pt>
                <c:pt idx="20">
                  <c:v>1.8239364840941998</c:v>
                </c:pt>
                <c:pt idx="21">
                  <c:v>1.6975226778420238</c:v>
                </c:pt>
                <c:pt idx="22">
                  <c:v>2.3145712782745944</c:v>
                </c:pt>
                <c:pt idx="23">
                  <c:v>1.3528983244874597</c:v>
                </c:pt>
                <c:pt idx="24">
                  <c:v>1.2827090815802975</c:v>
                </c:pt>
                <c:pt idx="25">
                  <c:v>1.07153791203184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0FB-458A-9379-09E499D7C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159040"/>
        <c:axId val="117160960"/>
      </c:lineChart>
      <c:catAx>
        <c:axId val="117159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7160960"/>
        <c:crosses val="autoZero"/>
        <c:auto val="1"/>
        <c:lblAlgn val="ctr"/>
        <c:lblOffset val="100"/>
        <c:noMultiLvlLbl val="0"/>
      </c:catAx>
      <c:valAx>
        <c:axId val="1171609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 b="1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b="1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71590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Лист2!$C$164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Лист2!$C$165:$C$190</c:f>
              <c:numCache>
                <c:formatCode>0.00</c:formatCode>
                <c:ptCount val="26"/>
                <c:pt idx="0">
                  <c:v>0</c:v>
                </c:pt>
                <c:pt idx="1">
                  <c:v>5.959120433823975E-2</c:v>
                </c:pt>
                <c:pt idx="2">
                  <c:v>0.11856770215793219</c:v>
                </c:pt>
                <c:pt idx="3">
                  <c:v>0.17716884190633686</c:v>
                </c:pt>
                <c:pt idx="4">
                  <c:v>0.76569678407350761</c:v>
                </c:pt>
                <c:pt idx="5">
                  <c:v>1.4082027812004918</c:v>
                </c:pt>
                <c:pt idx="6">
                  <c:v>0.41241972544629701</c:v>
                </c:pt>
                <c:pt idx="7">
                  <c:v>0.46789098140133351</c:v>
                </c:pt>
                <c:pt idx="8">
                  <c:v>0.5225267069205759</c:v>
                </c:pt>
                <c:pt idx="9">
                  <c:v>0.23621117278847303</c:v>
                </c:pt>
                <c:pt idx="10">
                  <c:v>0.52972336668628661</c:v>
                </c:pt>
                <c:pt idx="11">
                  <c:v>0.29161320424588832</c:v>
                </c:pt>
                <c:pt idx="12">
                  <c:v>0.17303033798592704</c:v>
                </c:pt>
                <c:pt idx="13">
                  <c:v>0.11475127660795226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5.4238759017193723E-2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88-44E9-B8EA-06BCFC77B42C}"/>
            </c:ext>
          </c:extLst>
        </c:ser>
        <c:ser>
          <c:idx val="1"/>
          <c:order val="1"/>
          <c:tx>
            <c:strRef>
              <c:f>Лист2!$D$164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Лист2!$D$165:$D$190</c:f>
              <c:numCache>
                <c:formatCode>0.00</c:formatCode>
                <c:ptCount val="26"/>
                <c:pt idx="0">
                  <c:v>0.12040214315814822</c:v>
                </c:pt>
                <c:pt idx="1">
                  <c:v>0.77468565639711717</c:v>
                </c:pt>
                <c:pt idx="2">
                  <c:v>3.1420441071852028</c:v>
                </c:pt>
                <c:pt idx="3">
                  <c:v>6.3190220279926814</c:v>
                </c:pt>
                <c:pt idx="4">
                  <c:v>12.604547060902346</c:v>
                </c:pt>
                <c:pt idx="5">
                  <c:v>10.561520859003707</c:v>
                </c:pt>
                <c:pt idx="6">
                  <c:v>6.5397985035055726</c:v>
                </c:pt>
                <c:pt idx="7">
                  <c:v>4.2695052052871683</c:v>
                </c:pt>
                <c:pt idx="8">
                  <c:v>4.1802136553646116</c:v>
                </c:pt>
                <c:pt idx="9">
                  <c:v>2.7754812802645588</c:v>
                </c:pt>
                <c:pt idx="10">
                  <c:v>2.7663331371394952</c:v>
                </c:pt>
                <c:pt idx="11">
                  <c:v>1.8080018663245081</c:v>
                </c:pt>
                <c:pt idx="12">
                  <c:v>1.0958588072442035</c:v>
                </c:pt>
                <c:pt idx="13">
                  <c:v>1.1475127660795239</c:v>
                </c:pt>
                <c:pt idx="14">
                  <c:v>0.62728102189781021</c:v>
                </c:pt>
                <c:pt idx="15">
                  <c:v>0.33679483581251785</c:v>
                </c:pt>
                <c:pt idx="16">
                  <c:v>0.16610375948175618</c:v>
                </c:pt>
                <c:pt idx="17">
                  <c:v>5.5087313391725894E-2</c:v>
                </c:pt>
                <c:pt idx="18">
                  <c:v>0.10847751803438738</c:v>
                </c:pt>
                <c:pt idx="19">
                  <c:v>5.4238759017193723E-2</c:v>
                </c:pt>
                <c:pt idx="20">
                  <c:v>0</c:v>
                </c:pt>
                <c:pt idx="21">
                  <c:v>0</c:v>
                </c:pt>
                <c:pt idx="22">
                  <c:v>5.2603892688058873E-2</c:v>
                </c:pt>
                <c:pt idx="23">
                  <c:v>0</c:v>
                </c:pt>
                <c:pt idx="24">
                  <c:v>0</c:v>
                </c:pt>
                <c:pt idx="25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988-44E9-B8EA-06BCFC77B42C}"/>
            </c:ext>
          </c:extLst>
        </c:ser>
        <c:ser>
          <c:idx val="2"/>
          <c:order val="2"/>
          <c:tx>
            <c:strRef>
              <c:f>Лист2!$E$164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Лист2!$E$165:$E$190</c:f>
              <c:numCache>
                <c:formatCode>0.00</c:formatCode>
                <c:ptCount val="26"/>
                <c:pt idx="0">
                  <c:v>0.36120642947444503</c:v>
                </c:pt>
                <c:pt idx="1">
                  <c:v>1.1322328824265548</c:v>
                </c:pt>
                <c:pt idx="2">
                  <c:v>4.1498695755276307</c:v>
                </c:pt>
                <c:pt idx="3">
                  <c:v>11.929368688359999</c:v>
                </c:pt>
                <c:pt idx="4">
                  <c:v>18.435622570385149</c:v>
                </c:pt>
                <c:pt idx="5">
                  <c:v>18.013260576189627</c:v>
                </c:pt>
                <c:pt idx="6">
                  <c:v>13.2563483179167</c:v>
                </c:pt>
                <c:pt idx="7">
                  <c:v>8.8314422739501701</c:v>
                </c:pt>
                <c:pt idx="8">
                  <c:v>6.0961449140733874</c:v>
                </c:pt>
                <c:pt idx="9">
                  <c:v>4.428959489783872</c:v>
                </c:pt>
                <c:pt idx="10">
                  <c:v>3.9434961742201287</c:v>
                </c:pt>
                <c:pt idx="11">
                  <c:v>3.4410358101014813</c:v>
                </c:pt>
                <c:pt idx="12">
                  <c:v>2.5954550697889003</c:v>
                </c:pt>
                <c:pt idx="13">
                  <c:v>1.7212691491192826</c:v>
                </c:pt>
                <c:pt idx="14">
                  <c:v>1.1405109489051106</c:v>
                </c:pt>
                <c:pt idx="15">
                  <c:v>0.72972214426045467</c:v>
                </c:pt>
                <c:pt idx="16">
                  <c:v>0.22147167930900818</c:v>
                </c:pt>
                <c:pt idx="17">
                  <c:v>0.11017462678345191</c:v>
                </c:pt>
                <c:pt idx="18">
                  <c:v>0.16271627705158109</c:v>
                </c:pt>
                <c:pt idx="19">
                  <c:v>5.4238759017193723E-2</c:v>
                </c:pt>
                <c:pt idx="20">
                  <c:v>0.10729038141730601</c:v>
                </c:pt>
                <c:pt idx="21">
                  <c:v>0</c:v>
                </c:pt>
                <c:pt idx="22">
                  <c:v>0.10520778537611798</c:v>
                </c:pt>
                <c:pt idx="23">
                  <c:v>5.2034550941825443E-2</c:v>
                </c:pt>
                <c:pt idx="24">
                  <c:v>5.1308363263211899E-2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988-44E9-B8EA-06BCFC77B42C}"/>
            </c:ext>
          </c:extLst>
        </c:ser>
        <c:ser>
          <c:idx val="3"/>
          <c:order val="3"/>
          <c:tx>
            <c:strRef>
              <c:f>Лист2!$F$164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Лист2!$F$165:$F$190</c:f>
              <c:numCache>
                <c:formatCode>0.00</c:formatCode>
                <c:ptCount val="26"/>
                <c:pt idx="0">
                  <c:v>1.5050267894768519</c:v>
                </c:pt>
                <c:pt idx="1">
                  <c:v>3.5754722602943807</c:v>
                </c:pt>
                <c:pt idx="2">
                  <c:v>10.789660896371828</c:v>
                </c:pt>
                <c:pt idx="3">
                  <c:v>30.94549105297347</c:v>
                </c:pt>
                <c:pt idx="4">
                  <c:v>63.258334314995949</c:v>
                </c:pt>
                <c:pt idx="5">
                  <c:v>72.991844158892206</c:v>
                </c:pt>
                <c:pt idx="6">
                  <c:v>43.12731986095568</c:v>
                </c:pt>
                <c:pt idx="7">
                  <c:v>29.30167271025854</c:v>
                </c:pt>
                <c:pt idx="8">
                  <c:v>21.655829075708297</c:v>
                </c:pt>
                <c:pt idx="9">
                  <c:v>11.220030707452461</c:v>
                </c:pt>
                <c:pt idx="10">
                  <c:v>14.596821659799883</c:v>
                </c:pt>
                <c:pt idx="11">
                  <c:v>11.139624402192931</c:v>
                </c:pt>
                <c:pt idx="12">
                  <c:v>9.2859614719113956</c:v>
                </c:pt>
                <c:pt idx="13">
                  <c:v>5.7949394687015854</c:v>
                </c:pt>
                <c:pt idx="14">
                  <c:v>3.8207116788321205</c:v>
                </c:pt>
                <c:pt idx="15">
                  <c:v>3.0872859949480778</c:v>
                </c:pt>
                <c:pt idx="16">
                  <c:v>1.5503017551630578</c:v>
                </c:pt>
                <c:pt idx="17">
                  <c:v>1.6526194017517783</c:v>
                </c:pt>
                <c:pt idx="18">
                  <c:v>1.1932526983782621</c:v>
                </c:pt>
                <c:pt idx="19">
                  <c:v>0.65086510820632471</c:v>
                </c:pt>
                <c:pt idx="20">
                  <c:v>0.80467786062979541</c:v>
                </c:pt>
                <c:pt idx="21">
                  <c:v>0.42438066946050668</c:v>
                </c:pt>
                <c:pt idx="22">
                  <c:v>0.84166228300894252</c:v>
                </c:pt>
                <c:pt idx="23">
                  <c:v>0.5723800603600796</c:v>
                </c:pt>
                <c:pt idx="24">
                  <c:v>0.25654181631605955</c:v>
                </c:pt>
                <c:pt idx="25">
                  <c:v>0.40820491886927274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988-44E9-B8EA-06BCFC77B42C}"/>
            </c:ext>
          </c:extLst>
        </c:ser>
        <c:ser>
          <c:idx val="4"/>
          <c:order val="4"/>
          <c:tx>
            <c:strRef>
              <c:f>Лист2!$G$164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Лист2!$G$165:$G$190</c:f>
              <c:numCache>
                <c:formatCode>0.00</c:formatCode>
                <c:ptCount val="26"/>
                <c:pt idx="0">
                  <c:v>0.541809644211667</c:v>
                </c:pt>
                <c:pt idx="1">
                  <c:v>1.1918240867647936</c:v>
                </c:pt>
                <c:pt idx="2">
                  <c:v>4.3870049798434838</c:v>
                </c:pt>
                <c:pt idx="3">
                  <c:v>11.870312407724562</c:v>
                </c:pt>
                <c:pt idx="4">
                  <c:v>27.97738249499352</c:v>
                </c:pt>
                <c:pt idx="5">
                  <c:v>30.921786070527457</c:v>
                </c:pt>
                <c:pt idx="6">
                  <c:v>27.396453190361143</c:v>
                </c:pt>
                <c:pt idx="7">
                  <c:v>18.657152883378174</c:v>
                </c:pt>
                <c:pt idx="8">
                  <c:v>12.482582443102658</c:v>
                </c:pt>
                <c:pt idx="9">
                  <c:v>11.220030707452461</c:v>
                </c:pt>
                <c:pt idx="10">
                  <c:v>9.1818716892289505</c:v>
                </c:pt>
                <c:pt idx="11">
                  <c:v>5.8905867257669371</c:v>
                </c:pt>
                <c:pt idx="12">
                  <c:v>4.671819125620031</c:v>
                </c:pt>
                <c:pt idx="13">
                  <c:v>2.2950255321590447</c:v>
                </c:pt>
                <c:pt idx="14">
                  <c:v>1.8248175182481761</c:v>
                </c:pt>
                <c:pt idx="15">
                  <c:v>2.1891664327813642</c:v>
                </c:pt>
                <c:pt idx="16">
                  <c:v>0.94125463706328616</c:v>
                </c:pt>
                <c:pt idx="17">
                  <c:v>0.99157164105106543</c:v>
                </c:pt>
                <c:pt idx="18">
                  <c:v>0.86782014427509968</c:v>
                </c:pt>
                <c:pt idx="19">
                  <c:v>0.75934262624071225</c:v>
                </c:pt>
                <c:pt idx="20">
                  <c:v>0.64374228850383652</c:v>
                </c:pt>
                <c:pt idx="21">
                  <c:v>0.84876133892101213</c:v>
                </c:pt>
                <c:pt idx="22">
                  <c:v>1.2624934245134141</c:v>
                </c:pt>
                <c:pt idx="23">
                  <c:v>1.2488292226038078</c:v>
                </c:pt>
                <c:pt idx="24">
                  <c:v>0.87224217547460225</c:v>
                </c:pt>
                <c:pt idx="25">
                  <c:v>0.91846106745586287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988-44E9-B8EA-06BCFC77B42C}"/>
            </c:ext>
          </c:extLst>
        </c:ser>
        <c:ser>
          <c:idx val="5"/>
          <c:order val="5"/>
          <c:tx>
            <c:strRef>
              <c:f>Лист2!$H$164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Лист2!$B$165:$B$190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Лист2!$H$165:$H$190</c:f>
              <c:numCache>
                <c:formatCode>0.00</c:formatCode>
                <c:ptCount val="26"/>
                <c:pt idx="0">
                  <c:v>0.36120642947444503</c:v>
                </c:pt>
                <c:pt idx="1">
                  <c:v>0.35754722602943806</c:v>
                </c:pt>
                <c:pt idx="2">
                  <c:v>2.4899217453165807</c:v>
                </c:pt>
                <c:pt idx="3">
                  <c:v>4.252052205752082</c:v>
                </c:pt>
                <c:pt idx="4">
                  <c:v>11.249852750618448</c:v>
                </c:pt>
                <c:pt idx="5">
                  <c:v>20.008214516223653</c:v>
                </c:pt>
                <c:pt idx="6">
                  <c:v>17.085960054203728</c:v>
                </c:pt>
                <c:pt idx="7">
                  <c:v>13.919756696689689</c:v>
                </c:pt>
                <c:pt idx="8">
                  <c:v>10.566651184393868</c:v>
                </c:pt>
                <c:pt idx="9">
                  <c:v>8.5036022203850248</c:v>
                </c:pt>
                <c:pt idx="10">
                  <c:v>8.1224249558563866</c:v>
                </c:pt>
                <c:pt idx="11">
                  <c:v>5.7739414440685914</c:v>
                </c:pt>
                <c:pt idx="12">
                  <c:v>4.2104048909908878</c:v>
                </c:pt>
                <c:pt idx="13">
                  <c:v>2.8687819151988068</c:v>
                </c:pt>
                <c:pt idx="14">
                  <c:v>2.1669708029197081</c:v>
                </c:pt>
                <c:pt idx="15">
                  <c:v>2.3014313780522042</c:v>
                </c:pt>
                <c:pt idx="16">
                  <c:v>1.3288300758540499</c:v>
                </c:pt>
                <c:pt idx="17">
                  <c:v>1.3220955214014227</c:v>
                </c:pt>
                <c:pt idx="18">
                  <c:v>1.1932526983782621</c:v>
                </c:pt>
                <c:pt idx="19">
                  <c:v>1.0847751803438741</c:v>
                </c:pt>
                <c:pt idx="20">
                  <c:v>1.1801941955903654</c:v>
                </c:pt>
                <c:pt idx="21">
                  <c:v>0.63657100419075963</c:v>
                </c:pt>
                <c:pt idx="22">
                  <c:v>1.2098895318253551</c:v>
                </c:pt>
                <c:pt idx="23">
                  <c:v>0.78051826412738057</c:v>
                </c:pt>
                <c:pt idx="24">
                  <c:v>1.4366341713699322</c:v>
                </c:pt>
                <c:pt idx="25">
                  <c:v>0.7653842228798865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988-44E9-B8EA-06BCFC77B4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186944"/>
        <c:axId val="117188864"/>
      </c:lineChart>
      <c:catAx>
        <c:axId val="117186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7188864"/>
        <c:crosses val="autoZero"/>
        <c:auto val="1"/>
        <c:lblAlgn val="ctr"/>
        <c:lblOffset val="100"/>
        <c:noMultiLvlLbl val="0"/>
      </c:catAx>
      <c:valAx>
        <c:axId val="1171888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</a:t>
                </a:r>
                <a:r>
                  <a:rPr lang="ru-RU" sz="1200" baseline="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на 100 000 населения</a:t>
                </a:r>
                <a:endParaRPr lang="ru-RU" sz="1200" dirty="0">
                  <a:solidFill>
                    <a:srgbClr val="0070C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718694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3269473363184"/>
          <c:y val="3.5685072816762579E-2"/>
          <c:w val="0.82314415625823145"/>
          <c:h val="0.83396274834939899"/>
        </c:manualLayout>
      </c:layout>
      <c:lineChart>
        <c:grouping val="standard"/>
        <c:varyColors val="0"/>
        <c:ser>
          <c:idx val="0"/>
          <c:order val="0"/>
          <c:tx>
            <c:strRef>
              <c:f>Лист2!$C$130</c:f>
              <c:strCache>
                <c:ptCount val="1"/>
                <c:pt idx="0">
                  <c:v>0-14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Лист2!$C$131:$C$156</c:f>
              <c:numCache>
                <c:formatCode>0.00</c:formatCode>
                <c:ptCount val="26"/>
                <c:pt idx="0">
                  <c:v>0</c:v>
                </c:pt>
                <c:pt idx="1">
                  <c:v>5.959120433823975E-2</c:v>
                </c:pt>
                <c:pt idx="2">
                  <c:v>0</c:v>
                </c:pt>
                <c:pt idx="3">
                  <c:v>0.23622512254178241</c:v>
                </c:pt>
                <c:pt idx="4">
                  <c:v>0.41229826834727318</c:v>
                </c:pt>
                <c:pt idx="5">
                  <c:v>0.58675115883353868</c:v>
                </c:pt>
                <c:pt idx="6">
                  <c:v>0.35350262181111181</c:v>
                </c:pt>
                <c:pt idx="7">
                  <c:v>0.46789098140133351</c:v>
                </c:pt>
                <c:pt idx="8">
                  <c:v>0.34835113794705103</c:v>
                </c:pt>
                <c:pt idx="9">
                  <c:v>0.23621117278847303</c:v>
                </c:pt>
                <c:pt idx="10">
                  <c:v>5.885815185403185E-2</c:v>
                </c:pt>
                <c:pt idx="11">
                  <c:v>0.11664528169835528</c:v>
                </c:pt>
                <c:pt idx="12">
                  <c:v>0.11535355865728458</c:v>
                </c:pt>
                <c:pt idx="13">
                  <c:v>5.737563830397617E-2</c:v>
                </c:pt>
                <c:pt idx="14">
                  <c:v>0</c:v>
                </c:pt>
                <c:pt idx="15">
                  <c:v>5.6132472635419588E-2</c:v>
                </c:pt>
                <c:pt idx="16">
                  <c:v>0</c:v>
                </c:pt>
                <c:pt idx="17">
                  <c:v>5.5087313391725894E-2</c:v>
                </c:pt>
                <c:pt idx="18">
                  <c:v>0</c:v>
                </c:pt>
                <c:pt idx="19">
                  <c:v>0</c:v>
                </c:pt>
                <c:pt idx="20">
                  <c:v>5.3645190708652875E-2</c:v>
                </c:pt>
                <c:pt idx="21">
                  <c:v>0</c:v>
                </c:pt>
                <c:pt idx="22">
                  <c:v>0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6C-49D5-B19D-4CC7D5D6E3B5}"/>
            </c:ext>
          </c:extLst>
        </c:ser>
        <c:ser>
          <c:idx val="1"/>
          <c:order val="1"/>
          <c:tx>
            <c:strRef>
              <c:f>Лист2!$D$130</c:f>
              <c:strCache>
                <c:ptCount val="1"/>
                <c:pt idx="0">
                  <c:v>15-17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Лист2!$D$131:$D$156</c:f>
              <c:numCache>
                <c:formatCode>0.00</c:formatCode>
                <c:ptCount val="26"/>
                <c:pt idx="0">
                  <c:v>0.12040214315814822</c:v>
                </c:pt>
                <c:pt idx="1">
                  <c:v>0.2383648173529587</c:v>
                </c:pt>
                <c:pt idx="2">
                  <c:v>0.71140621294759354</c:v>
                </c:pt>
                <c:pt idx="3">
                  <c:v>1.6535758577924751</c:v>
                </c:pt>
                <c:pt idx="4">
                  <c:v>3.5339851572623413</c:v>
                </c:pt>
                <c:pt idx="5">
                  <c:v>1.9949539400340321</c:v>
                </c:pt>
                <c:pt idx="6">
                  <c:v>1.0015907617981499</c:v>
                </c:pt>
                <c:pt idx="7">
                  <c:v>0.7603228447771665</c:v>
                </c:pt>
                <c:pt idx="8">
                  <c:v>0.8128193218764509</c:v>
                </c:pt>
                <c:pt idx="9">
                  <c:v>0.76768631156253742</c:v>
                </c:pt>
                <c:pt idx="10">
                  <c:v>0.52972336668628661</c:v>
                </c:pt>
                <c:pt idx="11">
                  <c:v>0.8165169718884866</c:v>
                </c:pt>
                <c:pt idx="12">
                  <c:v>0.40373745530049604</c:v>
                </c:pt>
                <c:pt idx="13">
                  <c:v>0.28687819151988142</c:v>
                </c:pt>
                <c:pt idx="14">
                  <c:v>0.11405109489051095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5.3645190708652875E-2</c:v>
                </c:pt>
                <c:pt idx="21">
                  <c:v>0</c:v>
                </c:pt>
                <c:pt idx="22">
                  <c:v>5.2603892688058873E-2</c:v>
                </c:pt>
                <c:pt idx="23">
                  <c:v>5.2034550941825443E-2</c:v>
                </c:pt>
                <c:pt idx="24">
                  <c:v>5.1308363263211899E-2</c:v>
                </c:pt>
                <c:pt idx="25">
                  <c:v>0.1020512297173181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6C-49D5-B19D-4CC7D5D6E3B5}"/>
            </c:ext>
          </c:extLst>
        </c:ser>
        <c:ser>
          <c:idx val="2"/>
          <c:order val="2"/>
          <c:tx>
            <c:strRef>
              <c:f>Лист2!$E$130</c:f>
              <c:strCache>
                <c:ptCount val="1"/>
                <c:pt idx="0">
                  <c:v>18-19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Лист2!$E$131:$E$156</c:f>
              <c:numCache>
                <c:formatCode>0.00</c:formatCode>
                <c:ptCount val="26"/>
                <c:pt idx="0">
                  <c:v>6.0201071579074075E-2</c:v>
                </c:pt>
                <c:pt idx="1">
                  <c:v>0.29795602169119839</c:v>
                </c:pt>
                <c:pt idx="2">
                  <c:v>2.4306378942376097</c:v>
                </c:pt>
                <c:pt idx="3">
                  <c:v>3.9567708025748543</c:v>
                </c:pt>
                <c:pt idx="4">
                  <c:v>7.0090705619036404</c:v>
                </c:pt>
                <c:pt idx="5">
                  <c:v>6.5716129789356339</c:v>
                </c:pt>
                <c:pt idx="6">
                  <c:v>4.8312024980852</c:v>
                </c:pt>
                <c:pt idx="7">
                  <c:v>3.333723242484504</c:v>
                </c:pt>
                <c:pt idx="8">
                  <c:v>1.9159312587087778</c:v>
                </c:pt>
                <c:pt idx="9">
                  <c:v>2.0668477618991381</c:v>
                </c:pt>
                <c:pt idx="10">
                  <c:v>1.9423190111830497</c:v>
                </c:pt>
                <c:pt idx="11">
                  <c:v>1.2830980986819078</c:v>
                </c:pt>
                <c:pt idx="12">
                  <c:v>1.2112123659014882</c:v>
                </c:pt>
                <c:pt idx="13">
                  <c:v>0.86063457455964243</c:v>
                </c:pt>
                <c:pt idx="14">
                  <c:v>0.45620437956204413</c:v>
                </c:pt>
                <c:pt idx="15">
                  <c:v>0</c:v>
                </c:pt>
                <c:pt idx="16">
                  <c:v>0.11073583965450418</c:v>
                </c:pt>
                <c:pt idx="17">
                  <c:v>0</c:v>
                </c:pt>
                <c:pt idx="18">
                  <c:v>5.4238759017193723E-2</c:v>
                </c:pt>
                <c:pt idx="19">
                  <c:v>0.16271627705158109</c:v>
                </c:pt>
                <c:pt idx="20">
                  <c:v>0.37551633496057107</c:v>
                </c:pt>
                <c:pt idx="21">
                  <c:v>5.3047583682563258E-2</c:v>
                </c:pt>
                <c:pt idx="22">
                  <c:v>0.10520778537611798</c:v>
                </c:pt>
                <c:pt idx="23">
                  <c:v>5.2034550941825443E-2</c:v>
                </c:pt>
                <c:pt idx="24">
                  <c:v>0</c:v>
                </c:pt>
                <c:pt idx="25">
                  <c:v>5.1025614858659092E-2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6C-49D5-B19D-4CC7D5D6E3B5}"/>
            </c:ext>
          </c:extLst>
        </c:ser>
        <c:ser>
          <c:idx val="3"/>
          <c:order val="3"/>
          <c:tx>
            <c:strRef>
              <c:f>Лист2!$F$130</c:f>
              <c:strCache>
                <c:ptCount val="1"/>
                <c:pt idx="0">
                  <c:v>20-29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Лист2!$F$131:$F$156</c:f>
              <c:numCache>
                <c:formatCode>0.00</c:formatCode>
                <c:ptCount val="26"/>
                <c:pt idx="0">
                  <c:v>1.2040214315814819</c:v>
                </c:pt>
                <c:pt idx="1">
                  <c:v>3.6946546689708599</c:v>
                </c:pt>
                <c:pt idx="2">
                  <c:v>11.797486364714254</c:v>
                </c:pt>
                <c:pt idx="3">
                  <c:v>38.622807535581408</c:v>
                </c:pt>
                <c:pt idx="4">
                  <c:v>66.026622688184716</c:v>
                </c:pt>
                <c:pt idx="5">
                  <c:v>67.593733497623589</c:v>
                </c:pt>
                <c:pt idx="6">
                  <c:v>40.299298886466786</c:v>
                </c:pt>
                <c:pt idx="7">
                  <c:v>30.471400163761821</c:v>
                </c:pt>
                <c:pt idx="8">
                  <c:v>21.888063167673014</c:v>
                </c:pt>
                <c:pt idx="9">
                  <c:v>19.19215778906343</c:v>
                </c:pt>
                <c:pt idx="10">
                  <c:v>14.361389052383762</c:v>
                </c:pt>
                <c:pt idx="11">
                  <c:v>12.539367782573178</c:v>
                </c:pt>
                <c:pt idx="12">
                  <c:v>8.9975775752682061</c:v>
                </c:pt>
                <c:pt idx="13">
                  <c:v>4.9343048941419472</c:v>
                </c:pt>
                <c:pt idx="14">
                  <c:v>3.877737226277377</c:v>
                </c:pt>
                <c:pt idx="15">
                  <c:v>3.3118158854897524</c:v>
                </c:pt>
                <c:pt idx="16">
                  <c:v>1.5503017551630578</c:v>
                </c:pt>
                <c:pt idx="17">
                  <c:v>1.7627940285352286</c:v>
                </c:pt>
                <c:pt idx="18">
                  <c:v>1.3559689754298418</c:v>
                </c:pt>
                <c:pt idx="19">
                  <c:v>1.0305364213266801</c:v>
                </c:pt>
                <c:pt idx="20">
                  <c:v>1.5557105305509362</c:v>
                </c:pt>
                <c:pt idx="21">
                  <c:v>0.9018089226035767</c:v>
                </c:pt>
                <c:pt idx="22">
                  <c:v>0.68385060494476591</c:v>
                </c:pt>
                <c:pt idx="23">
                  <c:v>0.3642418565927773</c:v>
                </c:pt>
                <c:pt idx="24">
                  <c:v>0.56439199589533096</c:v>
                </c:pt>
                <c:pt idx="25">
                  <c:v>0.81640983773854536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86C-49D5-B19D-4CC7D5D6E3B5}"/>
            </c:ext>
          </c:extLst>
        </c:ser>
        <c:ser>
          <c:idx val="4"/>
          <c:order val="4"/>
          <c:tx>
            <c:strRef>
              <c:f>Лист2!$G$130</c:f>
              <c:strCache>
                <c:ptCount val="1"/>
                <c:pt idx="0">
                  <c:v>30-39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Лист2!$G$131:$G$156</c:f>
              <c:numCache>
                <c:formatCode>0.00</c:formatCode>
                <c:ptCount val="26"/>
                <c:pt idx="0">
                  <c:v>1.2040214315814819</c:v>
                </c:pt>
                <c:pt idx="1">
                  <c:v>1.787736130147189</c:v>
                </c:pt>
                <c:pt idx="2">
                  <c:v>5.2762627460279834</c:v>
                </c:pt>
                <c:pt idx="3">
                  <c:v>18.07122187444633</c:v>
                </c:pt>
                <c:pt idx="4">
                  <c:v>35.398751325244426</c:v>
                </c:pt>
                <c:pt idx="5">
                  <c:v>42.891509710731675</c:v>
                </c:pt>
                <c:pt idx="6">
                  <c:v>35.585930595651917</c:v>
                </c:pt>
                <c:pt idx="7">
                  <c:v>21.581471517136507</c:v>
                </c:pt>
                <c:pt idx="8">
                  <c:v>18.230376219228983</c:v>
                </c:pt>
                <c:pt idx="9">
                  <c:v>13.877406401322794</c:v>
                </c:pt>
                <c:pt idx="10">
                  <c:v>13.655091230135374</c:v>
                </c:pt>
                <c:pt idx="11">
                  <c:v>8.981686690773369</c:v>
                </c:pt>
                <c:pt idx="12">
                  <c:v>6.0560618295074375</c:v>
                </c:pt>
                <c:pt idx="13">
                  <c:v>3.327787021630618</c:v>
                </c:pt>
                <c:pt idx="14">
                  <c:v>3.250456204379562</c:v>
                </c:pt>
                <c:pt idx="15">
                  <c:v>2.5820937412293046</c:v>
                </c:pt>
                <c:pt idx="16">
                  <c:v>1.107358396545042</c:v>
                </c:pt>
                <c:pt idx="17">
                  <c:v>0.93648432765934009</c:v>
                </c:pt>
                <c:pt idx="18">
                  <c:v>1.4644464934642296</c:v>
                </c:pt>
                <c:pt idx="19">
                  <c:v>1.0847751803438741</c:v>
                </c:pt>
                <c:pt idx="20">
                  <c:v>2.1458076283461192</c:v>
                </c:pt>
                <c:pt idx="21">
                  <c:v>0.68961858787332242</c:v>
                </c:pt>
                <c:pt idx="22">
                  <c:v>1.1572856391372961</c:v>
                </c:pt>
                <c:pt idx="23">
                  <c:v>0.83255281506920586</c:v>
                </c:pt>
                <c:pt idx="24">
                  <c:v>0.87224217547460225</c:v>
                </c:pt>
                <c:pt idx="25">
                  <c:v>0.61230737830390869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86C-49D5-B19D-4CC7D5D6E3B5}"/>
            </c:ext>
          </c:extLst>
        </c:ser>
        <c:ser>
          <c:idx val="5"/>
          <c:order val="5"/>
          <c:tx>
            <c:strRef>
              <c:f>Лист2!$H$130</c:f>
              <c:strCache>
                <c:ptCount val="1"/>
                <c:pt idx="0">
                  <c:v>40 и старше</c:v>
                </c:pt>
              </c:strCache>
            </c:strRef>
          </c:tx>
          <c:marker>
            <c:symbol val="none"/>
          </c:marker>
          <c:cat>
            <c:numRef>
              <c:f>Лист2!$B$131:$B$156</c:f>
              <c:numCache>
                <c:formatCode>General</c:formatCode>
                <c:ptCount val="26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</c:numCache>
            </c:numRef>
          </c:cat>
          <c:val>
            <c:numRef>
              <c:f>Лист2!$H$131:$H$156</c:f>
              <c:numCache>
                <c:formatCode>0.00</c:formatCode>
                <c:ptCount val="26"/>
                <c:pt idx="0">
                  <c:v>1.3244235747396305</c:v>
                </c:pt>
                <c:pt idx="1">
                  <c:v>1.3110064954412728</c:v>
                </c:pt>
                <c:pt idx="2">
                  <c:v>3.0827602561062388</c:v>
                </c:pt>
                <c:pt idx="3">
                  <c:v>6.2599657473572305</c:v>
                </c:pt>
                <c:pt idx="4">
                  <c:v>16.138532218164666</c:v>
                </c:pt>
                <c:pt idx="5">
                  <c:v>24.936924250425378</c:v>
                </c:pt>
                <c:pt idx="6">
                  <c:v>20.620986272314852</c:v>
                </c:pt>
                <c:pt idx="7">
                  <c:v>17.604398175225171</c:v>
                </c:pt>
                <c:pt idx="8">
                  <c:v>13.934045517882026</c:v>
                </c:pt>
                <c:pt idx="9">
                  <c:v>12.401086571394837</c:v>
                </c:pt>
                <c:pt idx="10">
                  <c:v>10.653325485579748</c:v>
                </c:pt>
                <c:pt idx="11">
                  <c:v>6.5904584159570785</c:v>
                </c:pt>
                <c:pt idx="12">
                  <c:v>6.4021225054792943</c:v>
                </c:pt>
                <c:pt idx="13">
                  <c:v>4.5326754260141184</c:v>
                </c:pt>
                <c:pt idx="14">
                  <c:v>3.4215328467153316</c:v>
                </c:pt>
                <c:pt idx="15">
                  <c:v>3.0872859949480778</c:v>
                </c:pt>
                <c:pt idx="16">
                  <c:v>1.7717734344720668</c:v>
                </c:pt>
                <c:pt idx="17">
                  <c:v>2.8645402963697437</c:v>
                </c:pt>
                <c:pt idx="18">
                  <c:v>1.8441178065845869</c:v>
                </c:pt>
                <c:pt idx="19">
                  <c:v>2.2237891197049411</c:v>
                </c:pt>
                <c:pt idx="20">
                  <c:v>1.8239364840941998</c:v>
                </c:pt>
                <c:pt idx="21">
                  <c:v>1.6975226778420238</c:v>
                </c:pt>
                <c:pt idx="22">
                  <c:v>2.3145712782745944</c:v>
                </c:pt>
                <c:pt idx="23">
                  <c:v>1.3528983244874597</c:v>
                </c:pt>
                <c:pt idx="24">
                  <c:v>1.2827090815802975</c:v>
                </c:pt>
                <c:pt idx="25">
                  <c:v>1.07153791203184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86C-49D5-B19D-4CC7D5D6E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7263360"/>
        <c:axId val="117277824"/>
      </c:lineChart>
      <c:catAx>
        <c:axId val="117263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Годы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17277824"/>
        <c:crosses val="autoZero"/>
        <c:auto val="1"/>
        <c:lblAlgn val="ctr"/>
        <c:lblOffset val="100"/>
        <c:noMultiLvlLbl val="0"/>
      </c:catAx>
      <c:valAx>
        <c:axId val="11727782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defRPr>
                </a:pPr>
                <a:r>
                  <a:rPr lang="ru-RU" sz="1200" dirty="0">
                    <a:solidFill>
                      <a:srgbClr val="0070C0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Случаев на 100 000 населения</a:t>
                </a:r>
              </a:p>
            </c:rich>
          </c:tx>
          <c:overlay val="0"/>
        </c:title>
        <c:numFmt formatCode="0.00" sourceLinked="1"/>
        <c:majorTickMark val="out"/>
        <c:minorTickMark val="none"/>
        <c:tickLblPos val="nextTo"/>
        <c:crossAx val="117263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944374361746867"/>
          <c:y val="0"/>
          <c:w val="0.27055625638253139"/>
          <c:h val="0.4001525578494913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219E6-E7E9-4B0E-82ED-E498E1AFCF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A1A03EF-D395-4538-88F2-554C2246900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Пациент с симптомами ИППП</a:t>
          </a:r>
        </a:p>
      </dgm:t>
    </dgm:pt>
    <dgm:pt modelId="{BC4932EE-7FF4-4690-9AD0-E60C47D2B4E1}" type="parTrans" cxnId="{D15773A7-B120-48D4-A64C-479880A34B10}">
      <dgm:prSet/>
      <dgm:spPr/>
      <dgm:t>
        <a:bodyPr/>
        <a:lstStyle/>
        <a:p>
          <a:endParaRPr lang="ru-RU"/>
        </a:p>
      </dgm:t>
    </dgm:pt>
    <dgm:pt modelId="{BDE90E7D-8064-44C5-9CA1-630790C94DF3}" type="sibTrans" cxnId="{D15773A7-B120-48D4-A64C-479880A34B10}">
      <dgm:prSet/>
      <dgm:spPr/>
      <dgm:t>
        <a:bodyPr/>
        <a:lstStyle/>
        <a:p>
          <a:endParaRPr lang="ru-RU"/>
        </a:p>
      </dgm:t>
    </dgm:pt>
    <dgm:pt modelId="{AE61FCA9-006B-4FBE-AE5B-73344453F74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Женская консультация или урологический кабинет поликлиники</a:t>
          </a:r>
        </a:p>
      </dgm:t>
    </dgm:pt>
    <dgm:pt modelId="{4B95B6C2-8243-4541-9686-F2C7771826B5}" type="parTrans" cxnId="{E1AF846E-D5DF-49C8-950C-296516A1AE67}">
      <dgm:prSet/>
      <dgm:spPr/>
      <dgm:t>
        <a:bodyPr/>
        <a:lstStyle/>
        <a:p>
          <a:endParaRPr lang="ru-RU"/>
        </a:p>
      </dgm:t>
    </dgm:pt>
    <dgm:pt modelId="{E8A20B5B-9C3E-47E5-8401-534EBA468FEB}" type="sibTrans" cxnId="{E1AF846E-D5DF-49C8-950C-296516A1AE67}">
      <dgm:prSet/>
      <dgm:spPr/>
      <dgm:t>
        <a:bodyPr/>
        <a:lstStyle/>
        <a:p>
          <a:endParaRPr lang="ru-RU"/>
        </a:p>
      </dgm:t>
    </dgm:pt>
    <dgm:pt modelId="{C9C47B14-D4F8-48CD-AA5D-9B6718A5F6C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Амбулаторное венерологическое отделение </a:t>
          </a:r>
          <a:r>
            <a:rPr kumimoji="0" lang="ru-RU" altLang="ru-RU" b="1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кожвендиспансера</a:t>
          </a:r>
          <a:endParaRPr kumimoji="0" lang="ru-RU" altLang="ru-RU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111C1E-B63F-4056-B68C-1FED05DDA1B9}" type="parTrans" cxnId="{99E034F7-51AA-48C2-8428-AB36A6521B7D}">
      <dgm:prSet/>
      <dgm:spPr/>
      <dgm:t>
        <a:bodyPr/>
        <a:lstStyle/>
        <a:p>
          <a:endParaRPr lang="ru-RU"/>
        </a:p>
      </dgm:t>
    </dgm:pt>
    <dgm:pt modelId="{3A21ED30-0CF7-4D72-B9A5-9D74E8755B37}" type="sibTrans" cxnId="{99E034F7-51AA-48C2-8428-AB36A6521B7D}">
      <dgm:prSet/>
      <dgm:spPr/>
      <dgm:t>
        <a:bodyPr/>
        <a:lstStyle/>
        <a:p>
          <a:endParaRPr lang="ru-RU"/>
        </a:p>
      </dgm:t>
    </dgm:pt>
    <dgm:pt modelId="{BD848C16-40B5-45A3-903F-23A72BAFBFC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Кабинеты платного анонимного обследования и лечения ИППП</a:t>
          </a:r>
        </a:p>
      </dgm:t>
    </dgm:pt>
    <dgm:pt modelId="{98C12B49-9AF4-4FD2-A8AB-15CDADAD7FE6}" type="parTrans" cxnId="{4D0F2B9F-619B-4CB2-9E58-8A4803E97F35}">
      <dgm:prSet/>
      <dgm:spPr/>
      <dgm:t>
        <a:bodyPr/>
        <a:lstStyle/>
        <a:p>
          <a:endParaRPr lang="ru-RU"/>
        </a:p>
      </dgm:t>
    </dgm:pt>
    <dgm:pt modelId="{D81D4F82-97C9-4DCA-A16C-26526FB03130}" type="sibTrans" cxnId="{4D0F2B9F-619B-4CB2-9E58-8A4803E97F35}">
      <dgm:prSet/>
      <dgm:spPr/>
      <dgm:t>
        <a:bodyPr/>
        <a:lstStyle/>
        <a:p>
          <a:endParaRPr lang="ru-RU"/>
        </a:p>
      </dgm:t>
    </dgm:pt>
    <dgm:pt modelId="{B22A7E69-1F16-44FD-985F-63172236098B}" type="pres">
      <dgm:prSet presAssocID="{901219E6-E7E9-4B0E-82ED-E498E1AFCF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608989-95D2-47A0-B878-F641DEBE483E}" type="pres">
      <dgm:prSet presAssocID="{CA1A03EF-D395-4538-88F2-554C2246900F}" presName="hierRoot1" presStyleCnt="0">
        <dgm:presLayoutVars>
          <dgm:hierBranch val="r"/>
        </dgm:presLayoutVars>
      </dgm:prSet>
      <dgm:spPr/>
    </dgm:pt>
    <dgm:pt modelId="{42CC10F0-EC81-4E72-AF44-972F9934F623}" type="pres">
      <dgm:prSet presAssocID="{CA1A03EF-D395-4538-88F2-554C2246900F}" presName="rootComposite1" presStyleCnt="0"/>
      <dgm:spPr/>
    </dgm:pt>
    <dgm:pt modelId="{CC94EDA5-563A-4BB1-A711-D2D0565E48DC}" type="pres">
      <dgm:prSet presAssocID="{CA1A03EF-D395-4538-88F2-554C2246900F}" presName="rootText1" presStyleLbl="node0" presStyleIdx="0" presStyleCnt="1" custLinFactX="-34636" custLinFactNeighborX="-100000" custLinFactNeighborY="41864">
        <dgm:presLayoutVars>
          <dgm:chPref val="3"/>
        </dgm:presLayoutVars>
      </dgm:prSet>
      <dgm:spPr/>
    </dgm:pt>
    <dgm:pt modelId="{C8A314C1-5897-48FA-8CF4-5A0A08A09ACD}" type="pres">
      <dgm:prSet presAssocID="{CA1A03EF-D395-4538-88F2-554C2246900F}" presName="rootConnector1" presStyleLbl="node1" presStyleIdx="0" presStyleCnt="0"/>
      <dgm:spPr/>
    </dgm:pt>
    <dgm:pt modelId="{19504566-E323-4577-AB03-09196DAA51A8}" type="pres">
      <dgm:prSet presAssocID="{CA1A03EF-D395-4538-88F2-554C2246900F}" presName="hierChild2" presStyleCnt="0"/>
      <dgm:spPr/>
    </dgm:pt>
    <dgm:pt modelId="{61DFFF32-6341-4A05-8FBA-F46D5524B1D6}" type="pres">
      <dgm:prSet presAssocID="{4B95B6C2-8243-4541-9686-F2C7771826B5}" presName="Name50" presStyleLbl="parChTrans1D2" presStyleIdx="0" presStyleCnt="3"/>
      <dgm:spPr/>
    </dgm:pt>
    <dgm:pt modelId="{5C8B395D-CF31-43B6-97B8-F8FA45B6C202}" type="pres">
      <dgm:prSet presAssocID="{AE61FCA9-006B-4FBE-AE5B-73344453F744}" presName="hierRoot2" presStyleCnt="0">
        <dgm:presLayoutVars>
          <dgm:hierBranch/>
        </dgm:presLayoutVars>
      </dgm:prSet>
      <dgm:spPr/>
    </dgm:pt>
    <dgm:pt modelId="{DD0BB423-797B-4CB4-A3EF-2D71EC2E17BF}" type="pres">
      <dgm:prSet presAssocID="{AE61FCA9-006B-4FBE-AE5B-73344453F744}" presName="rootComposite" presStyleCnt="0"/>
      <dgm:spPr/>
    </dgm:pt>
    <dgm:pt modelId="{73F2F68A-0800-4163-9F35-79D9F0E491EF}" type="pres">
      <dgm:prSet presAssocID="{AE61FCA9-006B-4FBE-AE5B-73344453F744}" presName="rootText" presStyleLbl="node2" presStyleIdx="0" presStyleCnt="3" custScaleX="220691">
        <dgm:presLayoutVars>
          <dgm:chPref val="3"/>
        </dgm:presLayoutVars>
      </dgm:prSet>
      <dgm:spPr/>
    </dgm:pt>
    <dgm:pt modelId="{4B07B9A6-D742-4B36-81BE-00DA0701D5B5}" type="pres">
      <dgm:prSet presAssocID="{AE61FCA9-006B-4FBE-AE5B-73344453F744}" presName="rootConnector" presStyleLbl="node2" presStyleIdx="0" presStyleCnt="3"/>
      <dgm:spPr/>
    </dgm:pt>
    <dgm:pt modelId="{3B275997-C041-4BCF-B02D-B2B0E290483C}" type="pres">
      <dgm:prSet presAssocID="{AE61FCA9-006B-4FBE-AE5B-73344453F744}" presName="hierChild4" presStyleCnt="0"/>
      <dgm:spPr/>
    </dgm:pt>
    <dgm:pt modelId="{1FD5B298-0E91-469D-9947-B73E345B7515}" type="pres">
      <dgm:prSet presAssocID="{AE61FCA9-006B-4FBE-AE5B-73344453F744}" presName="hierChild5" presStyleCnt="0"/>
      <dgm:spPr/>
    </dgm:pt>
    <dgm:pt modelId="{E7D1CFCB-0F35-430F-850D-7698A1EBE7C3}" type="pres">
      <dgm:prSet presAssocID="{31111C1E-B63F-4056-B68C-1FED05DDA1B9}" presName="Name50" presStyleLbl="parChTrans1D2" presStyleIdx="1" presStyleCnt="3"/>
      <dgm:spPr/>
    </dgm:pt>
    <dgm:pt modelId="{0D90AF8B-50C6-448B-8018-8095A711340C}" type="pres">
      <dgm:prSet presAssocID="{C9C47B14-D4F8-48CD-AA5D-9B6718A5F6C5}" presName="hierRoot2" presStyleCnt="0">
        <dgm:presLayoutVars>
          <dgm:hierBranch/>
        </dgm:presLayoutVars>
      </dgm:prSet>
      <dgm:spPr/>
    </dgm:pt>
    <dgm:pt modelId="{AC04F037-AD4A-45C1-A7E5-F3C1224DC394}" type="pres">
      <dgm:prSet presAssocID="{C9C47B14-D4F8-48CD-AA5D-9B6718A5F6C5}" presName="rootComposite" presStyleCnt="0"/>
      <dgm:spPr/>
    </dgm:pt>
    <dgm:pt modelId="{39B87C52-FE88-4D92-8967-746048B6888B}" type="pres">
      <dgm:prSet presAssocID="{C9C47B14-D4F8-48CD-AA5D-9B6718A5F6C5}" presName="rootText" presStyleLbl="node2" presStyleIdx="1" presStyleCnt="3" custScaleX="225445">
        <dgm:presLayoutVars>
          <dgm:chPref val="3"/>
        </dgm:presLayoutVars>
      </dgm:prSet>
      <dgm:spPr/>
    </dgm:pt>
    <dgm:pt modelId="{62C9215C-88D5-48A6-BE25-84CBA961AEA1}" type="pres">
      <dgm:prSet presAssocID="{C9C47B14-D4F8-48CD-AA5D-9B6718A5F6C5}" presName="rootConnector" presStyleLbl="node2" presStyleIdx="1" presStyleCnt="3"/>
      <dgm:spPr/>
    </dgm:pt>
    <dgm:pt modelId="{9B04748B-FDCA-4880-AD9A-DDAD4285701D}" type="pres">
      <dgm:prSet presAssocID="{C9C47B14-D4F8-48CD-AA5D-9B6718A5F6C5}" presName="hierChild4" presStyleCnt="0"/>
      <dgm:spPr/>
    </dgm:pt>
    <dgm:pt modelId="{C16D5272-F3B5-4511-A6FE-9176FA607FC7}" type="pres">
      <dgm:prSet presAssocID="{C9C47B14-D4F8-48CD-AA5D-9B6718A5F6C5}" presName="hierChild5" presStyleCnt="0"/>
      <dgm:spPr/>
    </dgm:pt>
    <dgm:pt modelId="{F51241A8-6B17-4AB7-A11A-07CDD30F9355}" type="pres">
      <dgm:prSet presAssocID="{98C12B49-9AF4-4FD2-A8AB-15CDADAD7FE6}" presName="Name50" presStyleLbl="parChTrans1D2" presStyleIdx="2" presStyleCnt="3"/>
      <dgm:spPr/>
    </dgm:pt>
    <dgm:pt modelId="{7B740DA3-2CC3-4073-831F-3A582B407000}" type="pres">
      <dgm:prSet presAssocID="{BD848C16-40B5-45A3-903F-23A72BAFBFCC}" presName="hierRoot2" presStyleCnt="0">
        <dgm:presLayoutVars>
          <dgm:hierBranch/>
        </dgm:presLayoutVars>
      </dgm:prSet>
      <dgm:spPr/>
    </dgm:pt>
    <dgm:pt modelId="{CEFD39A9-2F7C-4FB9-81FE-D95452790379}" type="pres">
      <dgm:prSet presAssocID="{BD848C16-40B5-45A3-903F-23A72BAFBFCC}" presName="rootComposite" presStyleCnt="0"/>
      <dgm:spPr/>
    </dgm:pt>
    <dgm:pt modelId="{D0D173C6-0722-487B-B5C5-C491610C47D0}" type="pres">
      <dgm:prSet presAssocID="{BD848C16-40B5-45A3-903F-23A72BAFBFCC}" presName="rootText" presStyleLbl="node2" presStyleIdx="2" presStyleCnt="3" custScaleX="220691">
        <dgm:presLayoutVars>
          <dgm:chPref val="3"/>
        </dgm:presLayoutVars>
      </dgm:prSet>
      <dgm:spPr/>
    </dgm:pt>
    <dgm:pt modelId="{3781D446-35E9-4239-9FC7-27521170974A}" type="pres">
      <dgm:prSet presAssocID="{BD848C16-40B5-45A3-903F-23A72BAFBFCC}" presName="rootConnector" presStyleLbl="node2" presStyleIdx="2" presStyleCnt="3"/>
      <dgm:spPr/>
    </dgm:pt>
    <dgm:pt modelId="{E9D4428E-300D-42F8-A58A-02CF1E27DD87}" type="pres">
      <dgm:prSet presAssocID="{BD848C16-40B5-45A3-903F-23A72BAFBFCC}" presName="hierChild4" presStyleCnt="0"/>
      <dgm:spPr/>
    </dgm:pt>
    <dgm:pt modelId="{EE4E0C2A-FFD2-440E-87A4-ADB2B6A6ED74}" type="pres">
      <dgm:prSet presAssocID="{BD848C16-40B5-45A3-903F-23A72BAFBFCC}" presName="hierChild5" presStyleCnt="0"/>
      <dgm:spPr/>
    </dgm:pt>
    <dgm:pt modelId="{CA4D144B-C03B-46A7-9F72-86E4CDC0419E}" type="pres">
      <dgm:prSet presAssocID="{CA1A03EF-D395-4538-88F2-554C2246900F}" presName="hierChild3" presStyleCnt="0"/>
      <dgm:spPr/>
    </dgm:pt>
  </dgm:ptLst>
  <dgm:cxnLst>
    <dgm:cxn modelId="{5AAD9C21-A9AD-4B5B-B82D-9537D359EAF8}" type="presOf" srcId="{CA1A03EF-D395-4538-88F2-554C2246900F}" destId="{C8A314C1-5897-48FA-8CF4-5A0A08A09ACD}" srcOrd="1" destOrd="0" presId="urn:microsoft.com/office/officeart/2005/8/layout/orgChart1"/>
    <dgm:cxn modelId="{8C830B26-D5C9-4A4F-A22A-F056D6B53C98}" type="presOf" srcId="{31111C1E-B63F-4056-B68C-1FED05DDA1B9}" destId="{E7D1CFCB-0F35-430F-850D-7698A1EBE7C3}" srcOrd="0" destOrd="0" presId="urn:microsoft.com/office/officeart/2005/8/layout/orgChart1"/>
    <dgm:cxn modelId="{E2592031-8AB3-4E79-AD9B-CD358A0EDAB9}" type="presOf" srcId="{CA1A03EF-D395-4538-88F2-554C2246900F}" destId="{CC94EDA5-563A-4BB1-A711-D2D0565E48DC}" srcOrd="0" destOrd="0" presId="urn:microsoft.com/office/officeart/2005/8/layout/orgChart1"/>
    <dgm:cxn modelId="{7B46A767-6AE2-4366-84A1-0BEE173E2B4B}" type="presOf" srcId="{AE61FCA9-006B-4FBE-AE5B-73344453F744}" destId="{73F2F68A-0800-4163-9F35-79D9F0E491EF}" srcOrd="0" destOrd="0" presId="urn:microsoft.com/office/officeart/2005/8/layout/orgChart1"/>
    <dgm:cxn modelId="{E1AF846E-D5DF-49C8-950C-296516A1AE67}" srcId="{CA1A03EF-D395-4538-88F2-554C2246900F}" destId="{AE61FCA9-006B-4FBE-AE5B-73344453F744}" srcOrd="0" destOrd="0" parTransId="{4B95B6C2-8243-4541-9686-F2C7771826B5}" sibTransId="{E8A20B5B-9C3E-47E5-8401-534EBA468FEB}"/>
    <dgm:cxn modelId="{ECCE789C-6A62-4245-A870-D6494534C4BD}" type="presOf" srcId="{98C12B49-9AF4-4FD2-A8AB-15CDADAD7FE6}" destId="{F51241A8-6B17-4AB7-A11A-07CDD30F9355}" srcOrd="0" destOrd="0" presId="urn:microsoft.com/office/officeart/2005/8/layout/orgChart1"/>
    <dgm:cxn modelId="{4D0F2B9F-619B-4CB2-9E58-8A4803E97F35}" srcId="{CA1A03EF-D395-4538-88F2-554C2246900F}" destId="{BD848C16-40B5-45A3-903F-23A72BAFBFCC}" srcOrd="2" destOrd="0" parTransId="{98C12B49-9AF4-4FD2-A8AB-15CDADAD7FE6}" sibTransId="{D81D4F82-97C9-4DCA-A16C-26526FB03130}"/>
    <dgm:cxn modelId="{D15773A7-B120-48D4-A64C-479880A34B10}" srcId="{901219E6-E7E9-4B0E-82ED-E498E1AFCF8D}" destId="{CA1A03EF-D395-4538-88F2-554C2246900F}" srcOrd="0" destOrd="0" parTransId="{BC4932EE-7FF4-4690-9AD0-E60C47D2B4E1}" sibTransId="{BDE90E7D-8064-44C5-9CA1-630790C94DF3}"/>
    <dgm:cxn modelId="{073F7DAA-DE37-4B62-8E70-EFE327504C76}" type="presOf" srcId="{BD848C16-40B5-45A3-903F-23A72BAFBFCC}" destId="{3781D446-35E9-4239-9FC7-27521170974A}" srcOrd="1" destOrd="0" presId="urn:microsoft.com/office/officeart/2005/8/layout/orgChart1"/>
    <dgm:cxn modelId="{2C920FAD-3FA5-46CE-8F27-6D4E4DBD3F05}" type="presOf" srcId="{C9C47B14-D4F8-48CD-AA5D-9B6718A5F6C5}" destId="{39B87C52-FE88-4D92-8967-746048B6888B}" srcOrd="0" destOrd="0" presId="urn:microsoft.com/office/officeart/2005/8/layout/orgChart1"/>
    <dgm:cxn modelId="{094186B4-24C9-41D9-BC4F-1F22625660C1}" type="presOf" srcId="{901219E6-E7E9-4B0E-82ED-E498E1AFCF8D}" destId="{B22A7E69-1F16-44FD-985F-63172236098B}" srcOrd="0" destOrd="0" presId="urn:microsoft.com/office/officeart/2005/8/layout/orgChart1"/>
    <dgm:cxn modelId="{C9B25EBA-F461-443F-92E4-F89D0CBEFBB6}" type="presOf" srcId="{AE61FCA9-006B-4FBE-AE5B-73344453F744}" destId="{4B07B9A6-D742-4B36-81BE-00DA0701D5B5}" srcOrd="1" destOrd="0" presId="urn:microsoft.com/office/officeart/2005/8/layout/orgChart1"/>
    <dgm:cxn modelId="{52679BBE-9436-4877-B182-86E515A17BA9}" type="presOf" srcId="{C9C47B14-D4F8-48CD-AA5D-9B6718A5F6C5}" destId="{62C9215C-88D5-48A6-BE25-84CBA961AEA1}" srcOrd="1" destOrd="0" presId="urn:microsoft.com/office/officeart/2005/8/layout/orgChart1"/>
    <dgm:cxn modelId="{0205D6CB-EC11-42E4-A556-6156F6CE5532}" type="presOf" srcId="{BD848C16-40B5-45A3-903F-23A72BAFBFCC}" destId="{D0D173C6-0722-487B-B5C5-C491610C47D0}" srcOrd="0" destOrd="0" presId="urn:microsoft.com/office/officeart/2005/8/layout/orgChart1"/>
    <dgm:cxn modelId="{C0EAE2D1-4ED9-440A-BB6D-037199A4E7BD}" type="presOf" srcId="{4B95B6C2-8243-4541-9686-F2C7771826B5}" destId="{61DFFF32-6341-4A05-8FBA-F46D5524B1D6}" srcOrd="0" destOrd="0" presId="urn:microsoft.com/office/officeart/2005/8/layout/orgChart1"/>
    <dgm:cxn modelId="{99E034F7-51AA-48C2-8428-AB36A6521B7D}" srcId="{CA1A03EF-D395-4538-88F2-554C2246900F}" destId="{C9C47B14-D4F8-48CD-AA5D-9B6718A5F6C5}" srcOrd="1" destOrd="0" parTransId="{31111C1E-B63F-4056-B68C-1FED05DDA1B9}" sibTransId="{3A21ED30-0CF7-4D72-B9A5-9D74E8755B37}"/>
    <dgm:cxn modelId="{7A864046-90AC-4DDB-873F-06E1B6E22A5E}" type="presParOf" srcId="{B22A7E69-1F16-44FD-985F-63172236098B}" destId="{D0608989-95D2-47A0-B878-F641DEBE483E}" srcOrd="0" destOrd="0" presId="urn:microsoft.com/office/officeart/2005/8/layout/orgChart1"/>
    <dgm:cxn modelId="{5314A068-963E-4A9D-8F92-2CD1A1A3B2BC}" type="presParOf" srcId="{D0608989-95D2-47A0-B878-F641DEBE483E}" destId="{42CC10F0-EC81-4E72-AF44-972F9934F623}" srcOrd="0" destOrd="0" presId="urn:microsoft.com/office/officeart/2005/8/layout/orgChart1"/>
    <dgm:cxn modelId="{D9E52B96-1D98-47E8-B5F9-016AC8045A87}" type="presParOf" srcId="{42CC10F0-EC81-4E72-AF44-972F9934F623}" destId="{CC94EDA5-563A-4BB1-A711-D2D0565E48DC}" srcOrd="0" destOrd="0" presId="urn:microsoft.com/office/officeart/2005/8/layout/orgChart1"/>
    <dgm:cxn modelId="{69E73703-42AC-48A6-903D-5BCBDEB55A89}" type="presParOf" srcId="{42CC10F0-EC81-4E72-AF44-972F9934F623}" destId="{C8A314C1-5897-48FA-8CF4-5A0A08A09ACD}" srcOrd="1" destOrd="0" presId="urn:microsoft.com/office/officeart/2005/8/layout/orgChart1"/>
    <dgm:cxn modelId="{83648962-2280-4CD3-99EF-7F465D31C352}" type="presParOf" srcId="{D0608989-95D2-47A0-B878-F641DEBE483E}" destId="{19504566-E323-4577-AB03-09196DAA51A8}" srcOrd="1" destOrd="0" presId="urn:microsoft.com/office/officeart/2005/8/layout/orgChart1"/>
    <dgm:cxn modelId="{8B8C7073-C4E2-4F65-9C74-43A7E482492C}" type="presParOf" srcId="{19504566-E323-4577-AB03-09196DAA51A8}" destId="{61DFFF32-6341-4A05-8FBA-F46D5524B1D6}" srcOrd="0" destOrd="0" presId="urn:microsoft.com/office/officeart/2005/8/layout/orgChart1"/>
    <dgm:cxn modelId="{A21CD674-2EC2-49D2-874F-AA0766618DF1}" type="presParOf" srcId="{19504566-E323-4577-AB03-09196DAA51A8}" destId="{5C8B395D-CF31-43B6-97B8-F8FA45B6C202}" srcOrd="1" destOrd="0" presId="urn:microsoft.com/office/officeart/2005/8/layout/orgChart1"/>
    <dgm:cxn modelId="{61E14185-CF56-4B22-AFE3-873E6400277A}" type="presParOf" srcId="{5C8B395D-CF31-43B6-97B8-F8FA45B6C202}" destId="{DD0BB423-797B-4CB4-A3EF-2D71EC2E17BF}" srcOrd="0" destOrd="0" presId="urn:microsoft.com/office/officeart/2005/8/layout/orgChart1"/>
    <dgm:cxn modelId="{FED558FB-5A90-4DAB-93A8-44D3968777EB}" type="presParOf" srcId="{DD0BB423-797B-4CB4-A3EF-2D71EC2E17BF}" destId="{73F2F68A-0800-4163-9F35-79D9F0E491EF}" srcOrd="0" destOrd="0" presId="urn:microsoft.com/office/officeart/2005/8/layout/orgChart1"/>
    <dgm:cxn modelId="{404B31FF-FF7E-436F-90A1-77A7FED92441}" type="presParOf" srcId="{DD0BB423-797B-4CB4-A3EF-2D71EC2E17BF}" destId="{4B07B9A6-D742-4B36-81BE-00DA0701D5B5}" srcOrd="1" destOrd="0" presId="urn:microsoft.com/office/officeart/2005/8/layout/orgChart1"/>
    <dgm:cxn modelId="{41059D0D-7E5A-4134-99DA-AFAF3BEAB011}" type="presParOf" srcId="{5C8B395D-CF31-43B6-97B8-F8FA45B6C202}" destId="{3B275997-C041-4BCF-B02D-B2B0E290483C}" srcOrd="1" destOrd="0" presId="urn:microsoft.com/office/officeart/2005/8/layout/orgChart1"/>
    <dgm:cxn modelId="{62F83BD9-8E38-40BE-B7EE-ED7E399996B6}" type="presParOf" srcId="{5C8B395D-CF31-43B6-97B8-F8FA45B6C202}" destId="{1FD5B298-0E91-469D-9947-B73E345B7515}" srcOrd="2" destOrd="0" presId="urn:microsoft.com/office/officeart/2005/8/layout/orgChart1"/>
    <dgm:cxn modelId="{C2844B17-7F63-45D5-8D9A-7CCA8DB6B433}" type="presParOf" srcId="{19504566-E323-4577-AB03-09196DAA51A8}" destId="{E7D1CFCB-0F35-430F-850D-7698A1EBE7C3}" srcOrd="2" destOrd="0" presId="urn:microsoft.com/office/officeart/2005/8/layout/orgChart1"/>
    <dgm:cxn modelId="{EB180B86-EB41-47AD-BC5E-A00D474D5BE0}" type="presParOf" srcId="{19504566-E323-4577-AB03-09196DAA51A8}" destId="{0D90AF8B-50C6-448B-8018-8095A711340C}" srcOrd="3" destOrd="0" presId="urn:microsoft.com/office/officeart/2005/8/layout/orgChart1"/>
    <dgm:cxn modelId="{7A5EFB0E-00D5-4CB4-A51C-E09CF596E9F5}" type="presParOf" srcId="{0D90AF8B-50C6-448B-8018-8095A711340C}" destId="{AC04F037-AD4A-45C1-A7E5-F3C1224DC394}" srcOrd="0" destOrd="0" presId="urn:microsoft.com/office/officeart/2005/8/layout/orgChart1"/>
    <dgm:cxn modelId="{01207076-1441-4E91-BEE8-1ED066D011EC}" type="presParOf" srcId="{AC04F037-AD4A-45C1-A7E5-F3C1224DC394}" destId="{39B87C52-FE88-4D92-8967-746048B6888B}" srcOrd="0" destOrd="0" presId="urn:microsoft.com/office/officeart/2005/8/layout/orgChart1"/>
    <dgm:cxn modelId="{663A9354-E315-43CF-A9EE-79F373274E29}" type="presParOf" srcId="{AC04F037-AD4A-45C1-A7E5-F3C1224DC394}" destId="{62C9215C-88D5-48A6-BE25-84CBA961AEA1}" srcOrd="1" destOrd="0" presId="urn:microsoft.com/office/officeart/2005/8/layout/orgChart1"/>
    <dgm:cxn modelId="{6973BCCF-0C47-4E8A-BE95-894357188FA0}" type="presParOf" srcId="{0D90AF8B-50C6-448B-8018-8095A711340C}" destId="{9B04748B-FDCA-4880-AD9A-DDAD4285701D}" srcOrd="1" destOrd="0" presId="urn:microsoft.com/office/officeart/2005/8/layout/orgChart1"/>
    <dgm:cxn modelId="{8723DCB5-33E4-4BD9-B170-20E1E8BA1570}" type="presParOf" srcId="{0D90AF8B-50C6-448B-8018-8095A711340C}" destId="{C16D5272-F3B5-4511-A6FE-9176FA607FC7}" srcOrd="2" destOrd="0" presId="urn:microsoft.com/office/officeart/2005/8/layout/orgChart1"/>
    <dgm:cxn modelId="{A5430E5F-1D91-481A-8E5D-8E59772584C4}" type="presParOf" srcId="{19504566-E323-4577-AB03-09196DAA51A8}" destId="{F51241A8-6B17-4AB7-A11A-07CDD30F9355}" srcOrd="4" destOrd="0" presId="urn:microsoft.com/office/officeart/2005/8/layout/orgChart1"/>
    <dgm:cxn modelId="{DC5DAFEF-85D7-46C5-BCC1-3834BC74527B}" type="presParOf" srcId="{19504566-E323-4577-AB03-09196DAA51A8}" destId="{7B740DA3-2CC3-4073-831F-3A582B407000}" srcOrd="5" destOrd="0" presId="urn:microsoft.com/office/officeart/2005/8/layout/orgChart1"/>
    <dgm:cxn modelId="{6406040C-8573-4BAA-8004-87055896EBB4}" type="presParOf" srcId="{7B740DA3-2CC3-4073-831F-3A582B407000}" destId="{CEFD39A9-2F7C-4FB9-81FE-D95452790379}" srcOrd="0" destOrd="0" presId="urn:microsoft.com/office/officeart/2005/8/layout/orgChart1"/>
    <dgm:cxn modelId="{C1C2BE91-6B28-4991-8A77-1EC62ADBB6A4}" type="presParOf" srcId="{CEFD39A9-2F7C-4FB9-81FE-D95452790379}" destId="{D0D173C6-0722-487B-B5C5-C491610C47D0}" srcOrd="0" destOrd="0" presId="urn:microsoft.com/office/officeart/2005/8/layout/orgChart1"/>
    <dgm:cxn modelId="{D59D9795-A62F-45C6-B1DD-F4F5FB6FFF08}" type="presParOf" srcId="{CEFD39A9-2F7C-4FB9-81FE-D95452790379}" destId="{3781D446-35E9-4239-9FC7-27521170974A}" srcOrd="1" destOrd="0" presId="urn:microsoft.com/office/officeart/2005/8/layout/orgChart1"/>
    <dgm:cxn modelId="{12E81E80-50C9-400A-B284-3F1FBB892046}" type="presParOf" srcId="{7B740DA3-2CC3-4073-831F-3A582B407000}" destId="{E9D4428E-300D-42F8-A58A-02CF1E27DD87}" srcOrd="1" destOrd="0" presId="urn:microsoft.com/office/officeart/2005/8/layout/orgChart1"/>
    <dgm:cxn modelId="{7C6A79B3-E847-44EC-8C54-441A93B33B1F}" type="presParOf" srcId="{7B740DA3-2CC3-4073-831F-3A582B407000}" destId="{EE4E0C2A-FFD2-440E-87A4-ADB2B6A6ED74}" srcOrd="2" destOrd="0" presId="urn:microsoft.com/office/officeart/2005/8/layout/orgChart1"/>
    <dgm:cxn modelId="{05990BB5-2A1E-40DB-80F4-E8ADB7BB7EF9}" type="presParOf" srcId="{D0608989-95D2-47A0-B878-F641DEBE483E}" destId="{CA4D144B-C03B-46A7-9F72-86E4CDC0419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1241A8-6B17-4AB7-A11A-07CDD30F9355}">
      <dsp:nvSpPr>
        <dsp:cNvPr id="0" name=""/>
        <dsp:cNvSpPr/>
      </dsp:nvSpPr>
      <dsp:spPr>
        <a:xfrm>
          <a:off x="170761" y="1213629"/>
          <a:ext cx="2402295" cy="2852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2884"/>
              </a:lnTo>
              <a:lnTo>
                <a:pt x="2402295" y="28528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D1CFCB-0F35-430F-850D-7698A1EBE7C3}">
      <dsp:nvSpPr>
        <dsp:cNvPr id="0" name=""/>
        <dsp:cNvSpPr/>
      </dsp:nvSpPr>
      <dsp:spPr>
        <a:xfrm>
          <a:off x="170761" y="1213629"/>
          <a:ext cx="2402295" cy="16404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0475"/>
              </a:lnTo>
              <a:lnTo>
                <a:pt x="2402295" y="164047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FFF32-6341-4A05-8FBA-F46D5524B1D6}">
      <dsp:nvSpPr>
        <dsp:cNvPr id="0" name=""/>
        <dsp:cNvSpPr/>
      </dsp:nvSpPr>
      <dsp:spPr>
        <a:xfrm>
          <a:off x="170761" y="1213629"/>
          <a:ext cx="2402295" cy="428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8065"/>
              </a:lnTo>
              <a:lnTo>
                <a:pt x="2402295" y="4280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94EDA5-563A-4BB1-A711-D2D0565E48DC}">
      <dsp:nvSpPr>
        <dsp:cNvPr id="0" name=""/>
        <dsp:cNvSpPr/>
      </dsp:nvSpPr>
      <dsp:spPr>
        <a:xfrm>
          <a:off x="0" y="359819"/>
          <a:ext cx="1707618" cy="853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Пациент с симптомами ИППП</a:t>
          </a:r>
        </a:p>
      </dsp:txBody>
      <dsp:txXfrm>
        <a:off x="0" y="359819"/>
        <a:ext cx="1707618" cy="853809"/>
      </dsp:txXfrm>
    </dsp:sp>
    <dsp:sp modelId="{73F2F68A-0800-4163-9F35-79D9F0E491EF}">
      <dsp:nvSpPr>
        <dsp:cNvPr id="0" name=""/>
        <dsp:cNvSpPr/>
      </dsp:nvSpPr>
      <dsp:spPr>
        <a:xfrm>
          <a:off x="2573057" y="1214790"/>
          <a:ext cx="3768561" cy="853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Женская консультация или урологический кабинет поликлиники</a:t>
          </a:r>
        </a:p>
      </dsp:txBody>
      <dsp:txXfrm>
        <a:off x="2573057" y="1214790"/>
        <a:ext cx="3768561" cy="853809"/>
      </dsp:txXfrm>
    </dsp:sp>
    <dsp:sp modelId="{39B87C52-FE88-4D92-8967-746048B6888B}">
      <dsp:nvSpPr>
        <dsp:cNvPr id="0" name=""/>
        <dsp:cNvSpPr/>
      </dsp:nvSpPr>
      <dsp:spPr>
        <a:xfrm>
          <a:off x="2573057" y="2427199"/>
          <a:ext cx="3849741" cy="853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Амбулаторное венерологическое отделение </a:t>
          </a:r>
          <a:r>
            <a:rPr kumimoji="0" lang="ru-RU" altLang="ru-RU" sz="1800" b="1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кожвендиспансера</a:t>
          </a:r>
          <a:endParaRPr kumimoji="0" lang="ru-RU" altLang="ru-RU" sz="18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73057" y="2427199"/>
        <a:ext cx="3849741" cy="853809"/>
      </dsp:txXfrm>
    </dsp:sp>
    <dsp:sp modelId="{D0D173C6-0722-487B-B5C5-C491610C47D0}">
      <dsp:nvSpPr>
        <dsp:cNvPr id="0" name=""/>
        <dsp:cNvSpPr/>
      </dsp:nvSpPr>
      <dsp:spPr>
        <a:xfrm>
          <a:off x="2573057" y="3639609"/>
          <a:ext cx="3768561" cy="8538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8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Кабинеты платного анонимного обследования и лечения ИППП</a:t>
          </a:r>
        </a:p>
      </dsp:txBody>
      <dsp:txXfrm>
        <a:off x="2573057" y="3639609"/>
        <a:ext cx="3768561" cy="853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C2E0A7-81D1-4BB5-8788-40DB8DD5AFF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58227-AF83-4C7B-A001-F2D9E6A57B6A}" type="slidenum">
              <a:rPr lang="ru-RU"/>
              <a:pPr/>
              <a:t>1</a:t>
            </a:fld>
            <a:endParaRPr lang="ru-RU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4ECCBD-16A8-4A5B-95D6-F843DEC56396}" type="slidenum">
              <a:rPr lang="ru-RU"/>
              <a:pPr/>
              <a:t>10</a:t>
            </a:fld>
            <a:endParaRPr lang="ru-RU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BED2CC-1ADD-4AD7-8646-50384EA444FA}" type="slidenum">
              <a:rPr lang="ru-RU"/>
              <a:pPr/>
              <a:t>11</a:t>
            </a:fld>
            <a:endParaRPr lang="ru-RU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520F6E-3B37-4A9D-8403-04C799667C48}" type="slidenum">
              <a:rPr lang="ru-RU"/>
              <a:pPr/>
              <a:t>12</a:t>
            </a:fld>
            <a:endParaRPr lang="ru-RU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C9C0F-E619-4A28-99B3-2F260452A544}" type="slidenum">
              <a:rPr lang="ru-RU"/>
              <a:pPr/>
              <a:t>13</a:t>
            </a:fld>
            <a:endParaRPr lang="ru-RU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066A8E-9142-4B04-A485-220EE09429D1}" type="slidenum">
              <a:rPr lang="ru-RU"/>
              <a:pPr/>
              <a:t>14</a:t>
            </a:fld>
            <a:endParaRPr lang="ru-RU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D0ED66-5BBE-42EB-A333-E62A87F6B849}" type="slidenum">
              <a:rPr lang="ru-RU"/>
              <a:pPr/>
              <a:t>15</a:t>
            </a:fld>
            <a:endParaRPr lang="ru-RU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5A3BE2-27F1-40B1-8207-2F1F9FD16E4A}" type="slidenum">
              <a:rPr lang="ru-RU"/>
              <a:pPr/>
              <a:t>16</a:t>
            </a:fld>
            <a:endParaRPr lang="ru-RU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FE2A41-A104-4F39-8F13-220B71E045EF}" type="slidenum">
              <a:rPr lang="ru-RU"/>
              <a:pPr/>
              <a:t>17</a:t>
            </a:fld>
            <a:endParaRPr lang="ru-RU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05A443-5C4A-421E-8A76-72B932D75249}" type="slidenum">
              <a:rPr lang="ru-RU"/>
              <a:pPr/>
              <a:t>18</a:t>
            </a:fld>
            <a:endParaRPr lang="ru-RU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Европейский контитент</a:t>
            </a:r>
            <a:r>
              <a:rPr lang="ru-RU" baseline="0" dirty="0"/>
              <a:t> по сравнению со штатами, на графике пик заболеваемости отличается на несколько лет. Пик заболеваемости сифилисом приходился на 1996 -1997 год на европейском континенте, а в штатах на 1990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A622C2-F0C1-4663-B4DD-1D7C99722D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701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7A6CD4-F196-4570-8150-88ABED3FD941}" type="slidenum">
              <a:rPr lang="ru-RU"/>
              <a:pPr/>
              <a:t>2</a:t>
            </a:fld>
            <a:endParaRPr lang="ru-R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Средние показатели Заболеваемость сифилисом и другими ИППП по странам европы,</a:t>
            </a:r>
            <a:r>
              <a:rPr lang="ru-RU" baseline="0" dirty="0"/>
              <a:t> на 100 000 населения с 2003 по 2013 год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A622C2-F0C1-4663-B4DD-1D7C99722D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16855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A622C2-F0C1-4663-B4DD-1D7C99722D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6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067DED-4EA1-4F48-BE90-C6D30D1CEEEF}" type="slidenum">
              <a:rPr lang="ru-RU"/>
              <a:pPr/>
              <a:t>3</a:t>
            </a:fld>
            <a:endParaRPr lang="ru-RU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D3E104-BA56-4668-B05C-19CFC9A7830D}" type="slidenum">
              <a:rPr lang="ru-RU"/>
              <a:pPr/>
              <a:t>4</a:t>
            </a:fld>
            <a:endParaRPr lang="ru-RU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D120B-56B8-4D18-9326-D30EDCA4A92E}" type="slidenum">
              <a:rPr lang="ru-RU"/>
              <a:pPr/>
              <a:t>5</a:t>
            </a:fld>
            <a:endParaRPr lang="ru-RU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64A017-9E13-4EB2-821F-D68202AAB537}" type="slidenum">
              <a:rPr lang="ru-RU"/>
              <a:pPr/>
              <a:t>6</a:t>
            </a:fld>
            <a:endParaRPr lang="ru-RU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8CD8B-6335-4AC8-AAC7-0201BE702132}" type="slidenum">
              <a:rPr lang="ru-RU"/>
              <a:pPr/>
              <a:t>7</a:t>
            </a:fld>
            <a:endParaRPr lang="ru-RU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BD272-DC27-4BEF-9F8E-C48F5C76CBB7}" type="slidenum">
              <a:rPr lang="ru-RU"/>
              <a:pPr/>
              <a:t>8</a:t>
            </a:fld>
            <a:endParaRPr lang="ru-RU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F07668-78BE-4800-8C83-C82427049BCE}" type="slidenum">
              <a:rPr lang="ru-RU"/>
              <a:pPr/>
              <a:t>9</a:t>
            </a:fld>
            <a:endParaRPr lang="ru-RU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EB8-F59A-43D3-AA23-6C18E41311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58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8486A-E86B-40B9-85FF-D28AB21FE6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614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DC9C6-0FC2-4142-B5EE-0A6CCFE6AC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692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2438400" y="1600200"/>
            <a:ext cx="64008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43744AA-4E45-4F5D-A686-CDFB630CF4A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8192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2438400" y="1600200"/>
            <a:ext cx="64008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5A2E75D-7A75-4BE5-9CBC-33A8D3274C3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712479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2827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89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502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188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92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8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535A7-2F6A-4832-97F0-312E528645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1067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931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4488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97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6256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19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A6258-7FA6-4C10-AFD0-CFBE6A9805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15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7553-80E5-4FFA-933C-4E9002516B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22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FF750-CF27-4FE5-83EF-82AFFB8F17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2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9F3B-3B50-4FAB-8AE1-C181CC4422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08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6D11F-B480-4715-9F34-9396290862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03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7119D-1F05-4F38-83AB-20EB899B10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33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89E1-415A-459E-AD47-6847E0A3A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47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92607-7ED9-494E-AFE5-DD8F5363F3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74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78440-6478-4FD2-845E-43FECE8663A3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C6820-FB12-4A4E-9241-7DD9C5A683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0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340767"/>
            <a:ext cx="6858000" cy="2169195"/>
          </a:xfrm>
          <a:ln/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задачи учреждений здравоохранения и </a:t>
            </a:r>
            <a:r>
              <a:rPr lang="ru-RU" sz="4000" dirty="0" err="1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санэпидслужбы</a:t>
            </a:r>
            <a:r>
              <a:rPr lang="ru-RU" sz="4000" dirty="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по профилактике ИППП</a:t>
            </a:r>
            <a:br>
              <a:rPr lang="ru-RU" sz="40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endParaRPr lang="ru-RU" sz="4000" dirty="0">
              <a:solidFill>
                <a:srgbClr val="0070C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23928" y="4149080"/>
            <a:ext cx="5040560" cy="1987202"/>
          </a:xfrm>
          <a:ln/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1200" dirty="0">
                <a:solidFill>
                  <a:srgbClr val="0070C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УЗ «Минский городской клинический </a:t>
            </a:r>
          </a:p>
          <a:p>
            <a:pPr algn="r">
              <a:lnSpc>
                <a:spcPct val="100000"/>
              </a:lnSpc>
            </a:pPr>
            <a:r>
              <a:rPr lang="ru-RU" sz="1200" dirty="0">
                <a:solidFill>
                  <a:srgbClr val="0070C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центр дерматовенерологии»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311879" y="6237312"/>
            <a:ext cx="3049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Минск, февраль 03.02.2026</a:t>
            </a:r>
            <a:endParaRPr lang="en-US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Почему подростков называют группой риска заражения ИППП?</a:t>
            </a:r>
            <a:r>
              <a:rPr lang="ru-RU" sz="320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28651" y="2132856"/>
            <a:ext cx="8212138" cy="472514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часто рано начинают половую жизнь,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меняют половых партнеров, вступают в сексуальные контакты с малознакомыми лицами, подвергая себя значительному риску инфицирования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рано начинают употреблять алкоголь, наркотики и другие одурманивающие и веселящие вещества, что способствует легкой смене половых партнеров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не знают многих вопросов профилактики ИППП, а иногда – не хотят знать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не имеют достаточно денег, чтобы купить средства предохранения от нежелательных ИППП </a:t>
            </a:r>
          </a:p>
          <a:p>
            <a:pPr>
              <a:lnSpc>
                <a:spcPct val="8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существует ряд физиологических особенностей юного поколения, способствующих большей вероятности заражения.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Женщины и мужчины…</a:t>
            </a:r>
            <a:b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Кто больше рискует?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825625"/>
            <a:ext cx="8568952" cy="4351338"/>
          </a:xfrm>
        </p:spPr>
        <p:txBody>
          <a:bodyPr>
            <a:noAutofit/>
          </a:bodyPr>
          <a:lstStyle/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Анатомия женщины изначально повышает риск получения ИППП по сравнению с мужчиной. 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У женщин, менее вероятно, будут выраженные симптомы инфекций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Женщины имеют больше шансов перепутать симптомы ИППП с чем-то еще.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Женщины часто не могут видеть проявления заболевания  так же легко как мужчины.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ИППП могут привести к серьезным осложнениям и затронуть будущие репродуктивные планы женщины.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Беременная женщина может передать ИППП младенцу.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Вирус папилломы человека (ВПЧ) является довольно распространенной передающейся половым путем инфекцией у женщин, и может быть  главной причиной рака шейки матки.</a:t>
            </a:r>
          </a:p>
          <a:p>
            <a:pPr marL="0" indent="0">
              <a:buNone/>
            </a:pPr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хорошие новости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Женщины, как правило, обращаются к гинекологу чаще, чем мужчины к урологу. 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Существующая вакцина для  профилактики ВПЧ и доступное лечение других ИППП могут предотвратить серьезные медицинские последствия</a:t>
            </a:r>
          </a:p>
          <a:p>
            <a:r>
              <a:rPr lang="ru-RU" sz="1600" dirty="0">
                <a:latin typeface="Segoe UI" panose="020B0502040204020203" pitchFamily="34" charset="0"/>
                <a:cs typeface="Segoe UI" panose="020B0502040204020203" pitchFamily="34" charset="0"/>
              </a:rPr>
              <a:t>На сегодняшний день существует много информационных ресурсов, доступных женщинам, чтобы узнать больше о мерах, которые они могут предпринять, чтобы защитить себя от ИППП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КАКИЕ СИМПТОМЫ СОПРОВОЖДАЮТ ИППП?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060848"/>
            <a:ext cx="8515672" cy="403515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800" dirty="0">
                <a:latin typeface="Segoe UI" panose="020B0502040204020203" pitchFamily="34" charset="0"/>
                <a:cs typeface="Segoe UI" panose="020B0502040204020203" pitchFamily="34" charset="0"/>
              </a:rPr>
              <a:t>     </a:t>
            </a:r>
            <a:r>
              <a:rPr lang="ru-RU" sz="2400" i="1" dirty="0"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ru-RU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Как правило, к наиболее часто встречающимся симптомам у мужчин относятся: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неприятные ощущения (дискомфорт) в мочеиспускательном канале;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рези, жжение, боль при мочеиспускании;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периодически возникающее учащенное мочеиспускание; 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появление выделений из мочеиспускательного канала (они могут быть как прозрачными, так и гнойными); 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язвочки, пузырьки или бородавки на половых органах, коже промежности или на других участках.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увеличение лимфоузлов.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КАКИЕ СИМПТОМЫ СОПРОВОЖДАЮТ ИППП?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025650"/>
            <a:ext cx="8210550" cy="403701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i="1" dirty="0">
                <a:latin typeface="Segoe UI" panose="020B0502040204020203" pitchFamily="34" charset="0"/>
                <a:cs typeface="Segoe UI" panose="020B0502040204020203" pitchFamily="34" charset="0"/>
              </a:rPr>
              <a:t>       У женщин:</a:t>
            </a: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могут появиться неприятные ощущения (жжение, рези, болезненность) при мочеиспускании, учащенное мочеиспускание;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изменяется характер выделений из влагалища и их количество (они могут приобретать неприятный запах);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язвочки или другие высыпания в области наружных половых органов, промежности или на других участках кожных покровов; 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болезненность во время полового акта; 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боль в нижней части живота;</a:t>
            </a:r>
          </a:p>
          <a:p>
            <a:pPr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 увеличение лимфоузлов.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 чем следует помнить?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/>
              <a:t>после полового контакта может не появиться никаких симптомов </a:t>
            </a:r>
          </a:p>
          <a:p>
            <a:r>
              <a:rPr lang="ru-RU" sz="2800"/>
              <a:t>большинство женщин и мужчин, заразившихся ИППП вообще не чувствуют никаких изменений из-за того, что их нет или они могут быть в таком месте, где их нельзя увидеть или почувствовать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28600"/>
            <a:ext cx="7867600" cy="12192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Система оказания медицинской помощи больным с ИППП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2229781"/>
              </p:ext>
            </p:extLst>
          </p:nvPr>
        </p:nvGraphicFramePr>
        <p:xfrm>
          <a:off x="971600" y="1772816"/>
          <a:ext cx="8568952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Излечимы ли ИППП?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2922240"/>
            <a:ext cx="7795592" cy="3243064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Бактериальные инфекции – да</a:t>
            </a:r>
          </a:p>
          <a:p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Вирусные – смягчение течения, профилактика рецидивов</a:t>
            </a:r>
          </a:p>
          <a:p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ru-RU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Проблемы, связанные с заболеваниями передаваемыми половым путем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    </a:t>
            </a: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ИППП являются причинами серьезных осложнений: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 восходящие воспалительные процессы, вызывающие внематочную беременность,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  неблагоприятные исходы беременности,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 бесплодие,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 онкологические заболевания половых органов у женщин,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снижение потенции, вплоть до импотенции у мужчин.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endParaRPr lang="en-US" sz="2400" u="sng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ь"/>
            </a:pPr>
            <a:r>
              <a:rPr lang="ru-RU" sz="2400" u="sng" dirty="0">
                <a:latin typeface="Segoe UI" panose="020B0502040204020203" pitchFamily="34" charset="0"/>
                <a:cs typeface="Segoe UI" panose="020B0502040204020203" pitchFamily="34" charset="0"/>
              </a:rPr>
              <a:t>Наличие ИППП у человека многократно повышает риск заражения ВИЧ-инфекций</a:t>
            </a: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915817" y="228600"/>
            <a:ext cx="3744415" cy="1976264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Самым тяжелым заболеванием считается сифилис – поражение нервной системы, внутренних органов, негативное влияние на генофонд  и др.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497540"/>
            <a:ext cx="8037587" cy="436046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chemeClr val="folHlink"/>
                </a:solidFill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/>
              <a:t>В течение  20 лет (1990-2010 гг.) в Республике Беларусь сифилисом переболели 147 328 человек.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/>
              <a:t>Пик заболеваемости – 1996 г. (21616 новых случаев заболеваний сифилисом).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/>
              <a:t>Несмотря на ежегодное снижение заболеваемости число новых случаев сифилиса остается высоким: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/>
              <a:t>РБ                                                     МИНСК                                     </a:t>
            </a:r>
            <a:r>
              <a:rPr lang="ru-RU" sz="2000" b="1" dirty="0" err="1"/>
              <a:t>МИНСК</a:t>
            </a:r>
            <a:endParaRPr lang="ru-RU" sz="20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/>
              <a:t>в 2006 г. – 2635 (-17,1%),                                315                                               2012             99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/>
              <a:t>в 2007 г. – 2180 (-17%),                                    158                                               2013          148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/>
              <a:t>в 2008 г. - 1841 (-15,6%),                                 177                                                2014          114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e-BY" sz="1600" b="1" dirty="0"/>
              <a:t>в 2009 г. – 1709 (-5,3%),                                   152                                               2015           105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be-BY" sz="1600" b="1" dirty="0"/>
              <a:t>в 2010 г. – 1136 (-33,3%)                                  132                                                2016           95</a:t>
            </a:r>
            <a:endParaRPr lang="ru-RU" sz="2400" b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dirty="0"/>
              <a:t>В 2011 г. – 1111                                                  163                                                2017           88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be-BY" sz="1600" b="1" dirty="0"/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57033"/>
            <a:ext cx="2097088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4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57137" y="257033"/>
            <a:ext cx="1836027" cy="2582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в Республике Беларусь с 1971 по 2016 годы</a:t>
            </a:r>
            <a:endParaRPr lang="ru-RU" sz="36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395536" y="170080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2286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470025"/>
          </a:xfrm>
          <a:ln/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ЧТО ТАКОЕ ИНФЕКЦИИ, ПЕРЕДАВАЕМЫЕ ПОЛОВЫМ ПУТЕМ?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068638"/>
            <a:ext cx="6553200" cy="2808287"/>
          </a:xfrm>
          <a:ln/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dirty="0">
                <a:latin typeface="Segoe UI" panose="020B0502040204020203" pitchFamily="34" charset="0"/>
                <a:cs typeface="Segoe UI" panose="020B0502040204020203" pitchFamily="34" charset="0"/>
              </a:rPr>
              <a:t>ИППП – это заболевания, передающиеся преимущественно во время полового акта от одного инфицированного партнера другому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980728"/>
            <a:ext cx="7608888" cy="4525963"/>
          </a:xfrm>
        </p:spPr>
      </p:pic>
      <p:sp>
        <p:nvSpPr>
          <p:cNvPr id="7" name="TextBox 6"/>
          <p:cNvSpPr txBox="1"/>
          <p:nvPr/>
        </p:nvSpPr>
        <p:spPr>
          <a:xfrm rot="10800000" flipV="1">
            <a:off x="755575" y="5621352"/>
            <a:ext cx="76088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http://data.euro.who.int/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http://www.euro.who.int/en/countries</a:t>
            </a:r>
            <a:b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http://gis.cdc.gov/GRASP/NCHHSTPAtlas/main.html</a:t>
            </a:r>
          </a:p>
        </p:txBody>
      </p:sp>
    </p:spTree>
    <p:extLst>
      <p:ext uri="{BB962C8B-B14F-4D97-AF65-F5344CB8AC3E}">
        <p14:creationId xmlns:p14="http://schemas.microsoft.com/office/powerpoint/2010/main" val="3583220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2" y="6093296"/>
            <a:ext cx="9486800" cy="936104"/>
          </a:xfrm>
        </p:spPr>
        <p:txBody>
          <a:bodyPr>
            <a:normAutofit fontScale="90000"/>
          </a:bodyPr>
          <a:lstStyle/>
          <a:p>
            <a:br>
              <a:rPr lang="ru-RU" b="0" u="sng" dirty="0"/>
            </a:br>
            <a:br>
              <a:rPr lang="ru-RU" b="0" u="sng" dirty="0"/>
            </a:br>
            <a:br>
              <a:rPr lang="ru-RU" b="0" u="sng" dirty="0"/>
            </a:br>
            <a:br>
              <a:rPr lang="ru-RU" b="0" u="sng" dirty="0"/>
            </a:br>
            <a:br>
              <a:rPr lang="ru-RU" b="0" u="sng" dirty="0"/>
            </a:br>
            <a:br>
              <a:rPr lang="ru-RU" b="0" u="sng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80020"/>
            <a:ext cx="4571999" cy="6381328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51520" y="171450"/>
            <a:ext cx="4176464" cy="318554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Средние показатели заболеваемости сифилисом и другими ИППП по странам Европы на 100, 000 населения с 2003 по 2013 год </a:t>
            </a:r>
            <a:endParaRPr lang="en-US" sz="2000" dirty="0">
              <a:solidFill>
                <a:schemeClr val="accent5">
                  <a:lumMod val="7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0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 flipV="1">
            <a:off x="53751" y="5742085"/>
            <a:ext cx="72545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http://data.euro.who.int/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http://www.euro.who.int/en/countries</a:t>
            </a:r>
          </a:p>
        </p:txBody>
      </p:sp>
    </p:spTree>
    <p:extLst>
      <p:ext uri="{BB962C8B-B14F-4D97-AF65-F5344CB8AC3E}">
        <p14:creationId xmlns:p14="http://schemas.microsoft.com/office/powerpoint/2010/main" val="12619920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252520" cy="1143000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</a:t>
            </a: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населения</a:t>
            </a:r>
            <a:b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г.Минска за период 1991-2016 годы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700808"/>
          <a:ext cx="864096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96411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в зависимости от пола в г. Минске в 1991-2016гг.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59698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82296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в зависимости от пола и соотношение мужчин и женщин среди зарегистрированных случаев в г. Минске в 2006-2016гг. </a:t>
            </a:r>
          </a:p>
        </p:txBody>
      </p:sp>
    </p:spTree>
    <p:extLst>
      <p:ext uri="{BB962C8B-B14F-4D97-AF65-F5344CB8AC3E}">
        <p14:creationId xmlns:p14="http://schemas.microsoft.com/office/powerpoint/2010/main" val="1421596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4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среди мужчин  по возрастным группам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48051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Заболеваемость сифилисом среди</a:t>
            </a:r>
            <a:b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женщин по возрастным группам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6467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сифилисом среди женщин</a:t>
            </a:r>
            <a:b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и мужчин по возрастным руппам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00100" y="1535113"/>
            <a:ext cx="3497288" cy="322251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мужчины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5214942" y="1535113"/>
            <a:ext cx="3471858" cy="322251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женщины</a:t>
            </a:r>
          </a:p>
        </p:txBody>
      </p:sp>
      <p:graphicFrame>
        <p:nvGraphicFramePr>
          <p:cNvPr id="9" name="Содержимое 3"/>
          <p:cNvGraphicFramePr>
            <a:graphicFrameLocks noGrp="1"/>
          </p:cNvGraphicFramePr>
          <p:nvPr>
            <p:ph sz="half" idx="2"/>
          </p:nvPr>
        </p:nvGraphicFramePr>
        <p:xfrm>
          <a:off x="107504" y="2204864"/>
          <a:ext cx="440022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Содержимое 3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74056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Заболеваемость сифилисом среди женщин и мужчин по возрастным группам 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857224" y="1535113"/>
            <a:ext cx="3640164" cy="322251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мужчины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5143504" y="1535113"/>
            <a:ext cx="3543296" cy="322251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женщины</a:t>
            </a: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2"/>
          </p:nvPr>
        </p:nvGraphicFramePr>
        <p:xfrm>
          <a:off x="457199" y="2174875"/>
          <a:ext cx="4040189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80264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956376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ранними и поздними формами сифилиса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91664" y="1608826"/>
          <a:ext cx="832964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817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420887"/>
            <a:ext cx="7886700" cy="37560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В настоящее время известно более 30 ИППП. Наиболее часто встречающиеся из них – сифилис, гонорея, трихомониаз, хламидиоз, микоплазмоз, кандидоз, </a:t>
            </a:r>
            <a:r>
              <a:rPr lang="ru-RU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папилломовирусная</a:t>
            </a:r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 инфекция (остроконечные кондиломы), генитальный герпес, гепатит В, СПИД и др.</a:t>
            </a:r>
          </a:p>
          <a:p>
            <a:pPr>
              <a:lnSpc>
                <a:spcPct val="90000"/>
              </a:lnSpc>
            </a:pPr>
            <a:endParaRPr lang="ru-RU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Заболеваемость ранними и поздними </a:t>
            </a:r>
            <a:b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32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формами сифилиса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6414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Выводы:</a:t>
            </a:r>
            <a:endParaRPr lang="en-US" sz="3600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000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</a:t>
            </a:r>
            <a:r>
              <a:rPr lang="ru-RU" sz="2000" dirty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заболеваемость сифилисом снижается,- относительное эпидемиологическое благополучие сохраняется</a:t>
            </a:r>
          </a:p>
          <a:p>
            <a:endParaRPr lang="ru-RU" sz="2000" dirty="0">
              <a:solidFill>
                <a:srgbClr val="0070C0"/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  <a:p>
            <a:r>
              <a:rPr lang="ru-RU" sz="2000" dirty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Снижение заболеваемости сифилисом сопровождается изменениями в  структуре клинических форм в сторону увеличения числа скрытых форм</a:t>
            </a:r>
          </a:p>
          <a:p>
            <a:r>
              <a:rPr lang="ru-RU" sz="2000" dirty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 несвоевременное выявление и  лечение больных сифилисом может приводить к развитию тяжелых форм заболевания, приводящих в  дальнейшем к </a:t>
            </a:r>
            <a:r>
              <a:rPr lang="ru-RU" sz="2000" dirty="0" err="1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инвалидизации</a:t>
            </a:r>
            <a:r>
              <a:rPr lang="ru-RU" sz="2000" dirty="0">
                <a:solidFill>
                  <a:srgbClr val="0070C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пациента</a:t>
            </a:r>
          </a:p>
          <a:p>
            <a:r>
              <a:rPr lang="ru-RU" sz="2000" b="1" dirty="0">
                <a:solidFill>
                  <a:srgbClr val="0070C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Не леченные ИППП могут иметь критические последствия для репродуктивного, материнского здоровья и для здоровья новорожденного. ИППП главная </a:t>
            </a:r>
            <a:r>
              <a:rPr lang="ru-RU" sz="2000" b="1" u="sng" dirty="0">
                <a:solidFill>
                  <a:srgbClr val="0070C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предотвращаемая</a:t>
            </a:r>
            <a:r>
              <a:rPr lang="ru-RU" sz="2000" b="1" dirty="0">
                <a:solidFill>
                  <a:srgbClr val="0070C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причина бесплодия, особенно у женщин. </a:t>
            </a:r>
            <a:endParaRPr lang="be-BY" sz="2000" b="1" dirty="0">
              <a:solidFill>
                <a:srgbClr val="0070C0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  <a:latin typeface="Segoe UI Black" pitchFamily="34" charset="0"/>
              <a:ea typeface="Segoe UI Black" pitchFamily="34" charset="0"/>
              <a:cs typeface="Segoe UI Black" pitchFamily="34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640206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07 июня 2016 года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 ВОЗ подтвердила элиминацию передачи ВИЧ-инфекции и сифилиса от матери ребенку в Армении, Беларуси и Республике Молдова</a:t>
            </a:r>
          </a:p>
          <a:p>
            <a:pPr>
              <a:buNone/>
            </a:pP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       В ходе церемонии, </a:t>
            </a:r>
            <a:r>
              <a:rPr lang="ru-RU" dirty="0" err="1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состоявшейся</a:t>
            </a: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в </a:t>
            </a:r>
            <a:r>
              <a:rPr lang="ru-RU" dirty="0" err="1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Нью­Йорке</a:t>
            </a: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, министрам здравоохранения этих трех </a:t>
            </a:r>
            <a:r>
              <a:rPr lang="ru-RU" dirty="0" err="1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европейских</a:t>
            </a: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стран, участвующим в совещании высокого уровня по прекращению эпидемии </a:t>
            </a:r>
            <a:r>
              <a:rPr lang="ru-RU" dirty="0" err="1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СПИДа</a:t>
            </a: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 </a:t>
            </a:r>
            <a:r>
              <a:rPr lang="ru-RU" dirty="0" err="1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Генеральнои</a:t>
            </a:r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̆ Ассамблеи ООН, были вручены подтверждающие элиминацию сертификаты.</a:t>
            </a:r>
          </a:p>
        </p:txBody>
      </p:sp>
    </p:spTree>
    <p:extLst>
      <p:ext uri="{BB962C8B-B14F-4D97-AF65-F5344CB8AC3E}">
        <p14:creationId xmlns:p14="http://schemas.microsoft.com/office/powerpoint/2010/main" val="22904999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задачи учреждений здравоохранения и </a:t>
            </a:r>
            <a:r>
              <a:rPr lang="ru-RU" sz="3200" dirty="0" err="1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санэпидслужбы</a:t>
            </a:r>
            <a:r>
              <a:rPr lang="ru-RU" sz="3200" dirty="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по профилактике ИППП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435280" cy="42093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Наиболее важными в организации профилактики и борьбы с ИППП являются следующие направления работы:</a:t>
            </a:r>
          </a:p>
          <a:p>
            <a:pPr marL="0" indent="0" algn="just">
              <a:buNone/>
            </a:pP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    Первичная профилактика ИППП - это проведение научно обоснованных мероприятий, направленных на изменение моделей поведения и предотвращение заражения ИППП. Эта форма работы является наиболее массовой и в большинстве своем основана на общественной профилактике. В то же время важным элементом первичной профилактики является индивидуальная (личная) профилактика.</a:t>
            </a:r>
          </a:p>
          <a:p>
            <a:pPr marL="0" indent="0" algn="just">
              <a:buNone/>
            </a:pP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     К первичной профилактике ИППП относится, в первую очередь, медицинское просвещение, направленное на информирование населения об ИППП и их последствиях и формирование безопасного сексуального поведения.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811529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Среди других форм необходимо отметить выпуск и распространение среди населения печатной продукции – памяток, буклетов, санитарных бюллетеней, выступление с лекциями, беседами, проведение «круглых столов», викторин, акций, разработка видеороликов, размещение информации на сайтах организаций и локальных компьютерных сетях и др.</a:t>
            </a:r>
          </a:p>
        </p:txBody>
      </p:sp>
    </p:spTree>
    <p:extLst>
      <p:ext uri="{BB962C8B-B14F-4D97-AF65-F5344CB8AC3E}">
        <p14:creationId xmlns:p14="http://schemas.microsoft.com/office/powerpoint/2010/main" val="30623463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Программы первичной профилактики должны включать не только мероприятия, проводимые медицинскими работниками. Наоборот, медработники должны выступать в роли источника достоверной научной информации об ИППП и проводить обучение лиц, которые могут в дальнейшем выступать распространителями  достоверных сведений об ИППП. В качестве обучаемых в первую очередь должны выступать преподаватели учебных заведений, представители молодежных организаций и журналисты.</a:t>
            </a:r>
          </a:p>
        </p:txBody>
      </p:sp>
    </p:spTree>
    <p:extLst>
      <p:ext uri="{BB962C8B-B14F-4D97-AF65-F5344CB8AC3E}">
        <p14:creationId xmlns:p14="http://schemas.microsoft.com/office/powerpoint/2010/main" val="35013207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Вторичная профилактика ИППП – это проведение мероприятий среди лиц с диагностированными ИППП в целях снижения вероятности передачи инфекции партнерам во время заразного периода при половом контакте или через общие предметы, а также снижения риска повторного заражения. Вторичная профилактика основана на консультировании этих лиц, проведении разъяснительных бесед, чтении лекций, издании брошюр, памяток, буклетов, санитарных бюллетеней в целях активного информирования пациентов и изменения их поведения на более безопасное.</a:t>
            </a:r>
          </a:p>
        </p:txBody>
      </p:sp>
    </p:spTree>
    <p:extLst>
      <p:ext uri="{BB962C8B-B14F-4D97-AF65-F5344CB8AC3E}">
        <p14:creationId xmlns:p14="http://schemas.microsoft.com/office/powerpoint/2010/main" val="35082594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Информирование и консультирование может улучшать способность людей распознавать симптомы ИППП и повышать вероятность того, что они обратятся за медицинской помощью или будут рекомендовать это своим сексуальным партнерам. </a:t>
            </a:r>
          </a:p>
        </p:txBody>
      </p:sp>
    </p:spTree>
    <p:extLst>
      <p:ext uri="{BB962C8B-B14F-4D97-AF65-F5344CB8AC3E}">
        <p14:creationId xmlns:p14="http://schemas.microsoft.com/office/powerpoint/2010/main" val="31591115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280831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1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66721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690689"/>
            <a:ext cx="7939608" cy="4978399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  ИППП оказывают глубокое воздействие на сексуальное и репродуктивное здоровье во всем мире.</a:t>
            </a:r>
          </a:p>
          <a:p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Ежедневно более одного миллиона человек приобретают ИППП. По оценкам ВОЗ, ежегодно 357 миллионов человек приобретают одну из четырех ИППП — хламидиоз (131 миллион), гонорею (78 миллионов), сифилис (5,6 миллиона) или трихомониаз (143 миллиона). Более 500 миллионов человек живут с инфекцией генитального ВПГ (герпеса). На любой момент времени более 290 миллионов женщин инфицированы ВПЧ, одной из наиболее распространенных ИППП.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 передаются ИППП?</a:t>
            </a:r>
            <a:r>
              <a:rPr lang="ru-RU" sz="320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2348880"/>
            <a:ext cx="7795592" cy="37471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sz="2800" dirty="0"/>
              <a:t>              заразиться можно: </a:t>
            </a:r>
          </a:p>
          <a:p>
            <a:r>
              <a:rPr lang="ru-RU" sz="2800" dirty="0"/>
              <a:t>при сексуальном контакте (не только при половом, но и при оральном, анальном) </a:t>
            </a:r>
            <a:endParaRPr lang="en-US" sz="2800" dirty="0"/>
          </a:p>
          <a:p>
            <a:r>
              <a:rPr lang="ru-RU" sz="2800" dirty="0"/>
              <a:t> при контакте с зараженной кровью (например, ВИЧ/СПИД, гепатит В и С)</a:t>
            </a:r>
          </a:p>
          <a:p>
            <a:r>
              <a:rPr lang="ru-RU" sz="2800" dirty="0"/>
              <a:t> редко – бытовым путем.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28600"/>
            <a:ext cx="8371656" cy="12192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Какая разница между венерическими болезнями и ИППП?</a:t>
            </a:r>
          </a:p>
        </p:txBody>
      </p:sp>
      <p:graphicFrame>
        <p:nvGraphicFramePr>
          <p:cNvPr id="6" name="Object 10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866948416"/>
              </p:ext>
            </p:extLst>
          </p:nvPr>
        </p:nvGraphicFramePr>
        <p:xfrm>
          <a:off x="2462213" y="1878013"/>
          <a:ext cx="5926137" cy="390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28600"/>
            <a:ext cx="8155632" cy="12192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Какая разница между венерическими болезнями и ИППП?</a:t>
            </a:r>
            <a:endParaRPr lang="ru-RU" sz="3200" b="1" dirty="0"/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462213" y="1895475"/>
          <a:ext cx="5926137" cy="3905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чем особенность инфекций, передающихся половым путем?</a:t>
            </a:r>
            <a:r>
              <a:rPr lang="ru-RU" sz="3200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708919"/>
            <a:ext cx="7886700" cy="346804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      если они не лечатся или лечатся неправильно: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  - переходят в хроническую, скрытую форму;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  - вызывают необратимую утрату здоровья,      как, например, бесплодие;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/>
              <a:t>  - во время беременности могут передаться  еще не родившемуся ребенку или младенец может заразиться  во время родов.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Кто может заразиться ИППП?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636911"/>
            <a:ext cx="7886700" cy="3540051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Заразиться ИППП может каждый активный в половом отношении человек. </a:t>
            </a:r>
          </a:p>
          <a:p>
            <a:r>
              <a:rPr lang="ru-RU" sz="2800" dirty="0">
                <a:latin typeface="Segoe UI" panose="020B0502040204020203" pitchFamily="34" charset="0"/>
                <a:cs typeface="Segoe UI" panose="020B0502040204020203" pitchFamily="34" charset="0"/>
              </a:rPr>
              <a:t>ИППП заражаются мужчины и женщины независимо от возраста, места жительства, этнической принадлежности и доходов. </a:t>
            </a:r>
          </a:p>
          <a:p>
            <a:endParaRPr lang="ru-RU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</TotalTime>
  <Words>1810</Words>
  <Application>Microsoft Office PowerPoint</Application>
  <PresentationFormat>Экран (4:3)</PresentationFormat>
  <Paragraphs>180</Paragraphs>
  <Slides>38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Segoe UI</vt:lpstr>
      <vt:lpstr>Segoe UI Black</vt:lpstr>
      <vt:lpstr>Wingdings</vt:lpstr>
      <vt:lpstr>Тема Office</vt:lpstr>
      <vt:lpstr>1_Тема Office</vt:lpstr>
      <vt:lpstr>задачи учреждений здравоохранения и санэпидслужбы по профилактике ИППП </vt:lpstr>
      <vt:lpstr>ЧТО ТАКОЕ ИНФЕКЦИИ, ПЕРЕДАВАЕМЫЕ ПОЛОВЫМ ПУТЕМ?</vt:lpstr>
      <vt:lpstr>Презентация PowerPoint</vt:lpstr>
      <vt:lpstr>Презентация PowerPoint</vt:lpstr>
      <vt:lpstr>Как передаются ИППП? </vt:lpstr>
      <vt:lpstr>Какая разница между венерическими болезнями и ИППП?</vt:lpstr>
      <vt:lpstr>Какая разница между венерическими болезнями и ИППП?</vt:lpstr>
      <vt:lpstr>В чем особенность инфекций, передающихся половым путем? </vt:lpstr>
      <vt:lpstr>Кто может заразиться ИППП?</vt:lpstr>
      <vt:lpstr>Почему подростков называют группой риска заражения ИППП? </vt:lpstr>
      <vt:lpstr>Женщины и мужчины… Кто больше рискует?</vt:lpstr>
      <vt:lpstr>КАКИЕ СИМПТОМЫ СОПРОВОЖДАЮТ ИППП?</vt:lpstr>
      <vt:lpstr>КАКИЕ СИМПТОМЫ СОПРОВОЖДАЮТ ИППП?</vt:lpstr>
      <vt:lpstr>О чем следует помнить?</vt:lpstr>
      <vt:lpstr>Система оказания медицинской помощи больным с ИППП</vt:lpstr>
      <vt:lpstr>Излечимы ли ИППП?</vt:lpstr>
      <vt:lpstr>Проблемы, связанные с заболеваниями передаваемыми половым путем </vt:lpstr>
      <vt:lpstr>Самым тяжелым заболеванием считается сифилис – поражение нервной системы, внутренних органов, негативное влияние на генофонд  и др.</vt:lpstr>
      <vt:lpstr>Заболеваемость сифилисом в Республике Беларусь с 1971 по 2016 годы</vt:lpstr>
      <vt:lpstr>Презентация PowerPoint</vt:lpstr>
      <vt:lpstr>      </vt:lpstr>
      <vt:lpstr>     Заболеваемость сифилисом населения г.Минска за период 1991-2016 годы</vt:lpstr>
      <vt:lpstr>Заболеваемость сифилисом в зависимости от пола в г. Минске в 1991-2016гг. </vt:lpstr>
      <vt:lpstr>Заболеваемость сифилисом в зависимости от пола и соотношение мужчин и женщин среди зарегистрированных случаев в г. Минске в 2006-2016гг. </vt:lpstr>
      <vt:lpstr>  Заболеваемость сифилисом среди мужчин  по возрастным группам</vt:lpstr>
      <vt:lpstr>  Заболеваемость сифилисом среди женщин по возрастным группам</vt:lpstr>
      <vt:lpstr>Заболеваемость сифилисом среди женщин и мужчин по возрастным руппам</vt:lpstr>
      <vt:lpstr> Заболеваемость сифилисом среди женщин и мужчин по возрастным группам </vt:lpstr>
      <vt:lpstr>Заболеваемость ранними и поздними формами сифилиса</vt:lpstr>
      <vt:lpstr>Заболеваемость ранними и поздними  формами сифилиса</vt:lpstr>
      <vt:lpstr>Выводы:</vt:lpstr>
      <vt:lpstr>07 июня 2016 года</vt:lpstr>
      <vt:lpstr>задачи учреждений здравоохранения и санэпидслужбы по профилактике ИППП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ИНФЕКЦИИ, ПЕРЕДАВАЕМЫЕ ПОЛОВЫМ ПУТЕМ?</dc:title>
  <dc:creator>Vladimir</dc:creator>
  <cp:lastModifiedBy>kab100v-1</cp:lastModifiedBy>
  <cp:revision>60</cp:revision>
  <dcterms:created xsi:type="dcterms:W3CDTF">2008-03-10T18:10:40Z</dcterms:created>
  <dcterms:modified xsi:type="dcterms:W3CDTF">2026-02-13T07:16:56Z</dcterms:modified>
</cp:coreProperties>
</file>